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y="6858000" cx="12192000"/>
  <p:notesSz cx="6858000" cy="9144000"/>
  <p:embeddedFontLst>
    <p:embeddedFont>
      <p:font typeface="Belleza"/>
      <p:regular r:id="rId28"/>
    </p:embeddedFont>
    <p:embeddedFont>
      <p:font typeface="Gill Sans"/>
      <p:regular r:id="rId29"/>
      <p:bold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1" roundtripDataSignature="AMtx7mjl7wGb8Fi70wFGqzik1ltFDKuB6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Belleza-regular.fntdata"/><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GillSans-regular.fntdata"/><Relationship Id="rId7" Type="http://schemas.openxmlformats.org/officeDocument/2006/relationships/slide" Target="slides/slide3.xml"/><Relationship Id="rId8" Type="http://schemas.openxmlformats.org/officeDocument/2006/relationships/slide" Target="slides/slide4.xml"/><Relationship Id="rId31" Type="http://customschemas.google.com/relationships/presentationmetadata" Target="metadata"/><Relationship Id="rId30" Type="http://schemas.openxmlformats.org/officeDocument/2006/relationships/font" Target="fonts/GillSans-bold.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de-DE"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 name="Google Shape;9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1" name="Google Shape;15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 name="Google Shape;159;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7" name="Google Shape;16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 name="Google Shape;177;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 name="Google Shape;186;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 name="Google Shape;195;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0" name="Google Shape;200;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4" name="Google Shape;214;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de-DE"/>
              <a:t>DM-Produkte Haushaltswaren, Make-up, Medizin</a:t>
            </a:r>
            <a:endParaRPr/>
          </a:p>
          <a:p>
            <a:pPr indent="0" lvl="0" marL="0" rtl="0" algn="l">
              <a:spcBef>
                <a:spcPts val="0"/>
              </a:spcBef>
              <a:spcAft>
                <a:spcPts val="0"/>
              </a:spcAft>
              <a:buNone/>
            </a:pPr>
            <a:r>
              <a:t/>
            </a:r>
            <a:endParaRPr/>
          </a:p>
        </p:txBody>
      </p:sp>
      <p:sp>
        <p:nvSpPr>
          <p:cNvPr id="215" name="Google Shape;215;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2" name="Google Shape;222;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 name="Google Shape;10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1" name="Google Shape;231;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9" name="Google Shape;239;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5" name="Google Shape;255;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de-DE"/>
              <a:t>Im letzten Winter hat es viel geschneit.</a:t>
            </a:r>
            <a:endParaRPr/>
          </a:p>
          <a:p>
            <a:pPr indent="0" lvl="0" marL="0" rtl="0" algn="l">
              <a:spcBef>
                <a:spcPts val="0"/>
              </a:spcBef>
              <a:spcAft>
                <a:spcPts val="0"/>
              </a:spcAft>
              <a:buNone/>
            </a:pPr>
            <a:r>
              <a:rPr lang="de-DE"/>
              <a:t>Sommerfest: Feuerwerk, Biergarten, Konzerte</a:t>
            </a:r>
            <a:endParaRPr/>
          </a:p>
          <a:p>
            <a:pPr indent="0" lvl="0" marL="0" rtl="0" algn="l">
              <a:spcBef>
                <a:spcPts val="0"/>
              </a:spcBef>
              <a:spcAft>
                <a:spcPts val="0"/>
              </a:spcAft>
              <a:buNone/>
            </a:pPr>
            <a:r>
              <a:rPr lang="de-DE"/>
              <a:t>Oktoberfest: große Bierzelten, wo man Bier trinken, Essen bestellen und Musik hören kann. </a:t>
            </a:r>
            <a:endParaRPr/>
          </a:p>
        </p:txBody>
      </p:sp>
      <p:sp>
        <p:nvSpPr>
          <p:cNvPr id="256" name="Google Shape;256;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3" name="Google Shape;273;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 name="Google Shape;10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 name="Google Shape;11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 name="Google Shape;12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 name="Google Shape;12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 name="Google Shape;13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7" name="Google Shape;13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幻灯片" showMasterSp="0" type="title">
  <p:cSld name="TITLE">
    <p:bg>
      <p:bgPr>
        <a:solidFill>
          <a:schemeClr val="accent1"/>
        </a:solidFill>
      </p:bgPr>
    </p:bg>
    <p:spTree>
      <p:nvGrpSpPr>
        <p:cNvPr id="17" name="Shape 17"/>
        <p:cNvGrpSpPr/>
        <p:nvPr/>
      </p:nvGrpSpPr>
      <p:grpSpPr>
        <a:xfrm>
          <a:off x="0" y="0"/>
          <a:ext cx="0" cy="0"/>
          <a:chOff x="0" y="0"/>
          <a:chExt cx="0" cy="0"/>
        </a:xfrm>
      </p:grpSpPr>
      <p:sp>
        <p:nvSpPr>
          <p:cNvPr id="18" name="Google Shape;18;p27" title="scalloped circle"/>
          <p:cNvSpPr/>
          <p:nvPr/>
        </p:nvSpPr>
        <p:spPr>
          <a:xfrm>
            <a:off x="3557016" y="630936"/>
            <a:ext cx="5235575" cy="5229225"/>
          </a:xfrm>
          <a:custGeom>
            <a:rect b="b" l="l" r="r" t="t"/>
            <a:pathLst>
              <a:path extrusionOk="0" h="3294" w="3298">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lt2"/>
          </a:solidFill>
          <a:ln>
            <a:noFill/>
          </a:ln>
        </p:spPr>
      </p:sp>
      <p:sp>
        <p:nvSpPr>
          <p:cNvPr id="19" name="Google Shape;19;p27"/>
          <p:cNvSpPr txBox="1"/>
          <p:nvPr>
            <p:ph type="ctrTitle"/>
          </p:nvPr>
        </p:nvSpPr>
        <p:spPr>
          <a:xfrm>
            <a:off x="1078523" y="1098388"/>
            <a:ext cx="10318418" cy="4394988"/>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dk2"/>
              </a:buClr>
              <a:buSzPts val="10000"/>
              <a:buFont typeface="Impact"/>
              <a:buNone/>
              <a:defRPr sz="10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27"/>
          <p:cNvSpPr txBox="1"/>
          <p:nvPr>
            <p:ph idx="1" type="subTitle"/>
          </p:nvPr>
        </p:nvSpPr>
        <p:spPr>
          <a:xfrm>
            <a:off x="2215045" y="5979196"/>
            <a:ext cx="8045373" cy="742279"/>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700"/>
              </a:spcBef>
              <a:spcAft>
                <a:spcPts val="0"/>
              </a:spcAft>
              <a:buSzPts val="2000"/>
              <a:buNone/>
              <a:defRPr b="1" i="0" sz="2000" cap="none">
                <a:solidFill>
                  <a:schemeClr val="dk2"/>
                </a:solidFill>
              </a:defRPr>
            </a:lvl1pPr>
            <a:lvl2pPr lvl="1" algn="ctr">
              <a:lnSpc>
                <a:spcPct val="110000"/>
              </a:lnSpc>
              <a:spcBef>
                <a:spcPts val="700"/>
              </a:spcBef>
              <a:spcAft>
                <a:spcPts val="0"/>
              </a:spcAft>
              <a:buSzPts val="2000"/>
              <a:buNone/>
              <a:defRPr sz="2000"/>
            </a:lvl2pPr>
            <a:lvl3pPr lvl="2" algn="ctr">
              <a:lnSpc>
                <a:spcPct val="110000"/>
              </a:lnSpc>
              <a:spcBef>
                <a:spcPts val="700"/>
              </a:spcBef>
              <a:spcAft>
                <a:spcPts val="0"/>
              </a:spcAft>
              <a:buSzPts val="1800"/>
              <a:buNone/>
              <a:defRPr sz="1800"/>
            </a:lvl3pPr>
            <a:lvl4pPr lvl="3" algn="ctr">
              <a:lnSpc>
                <a:spcPct val="110000"/>
              </a:lnSpc>
              <a:spcBef>
                <a:spcPts val="700"/>
              </a:spcBef>
              <a:spcAft>
                <a:spcPts val="0"/>
              </a:spcAft>
              <a:buSzPts val="1600"/>
              <a:buNone/>
              <a:defRPr sz="1600"/>
            </a:lvl4pPr>
            <a:lvl5pPr lvl="4" algn="ctr">
              <a:lnSpc>
                <a:spcPct val="110000"/>
              </a:lnSpc>
              <a:spcBef>
                <a:spcPts val="700"/>
              </a:spcBef>
              <a:spcAft>
                <a:spcPts val="0"/>
              </a:spcAft>
              <a:buSzPts val="1600"/>
              <a:buNone/>
              <a:defRPr sz="1600"/>
            </a:lvl5pPr>
            <a:lvl6pPr lvl="5" algn="ctr">
              <a:lnSpc>
                <a:spcPct val="110000"/>
              </a:lnSpc>
              <a:spcBef>
                <a:spcPts val="700"/>
              </a:spcBef>
              <a:spcAft>
                <a:spcPts val="0"/>
              </a:spcAft>
              <a:buSzPts val="1600"/>
              <a:buNone/>
              <a:defRPr sz="1600"/>
            </a:lvl6pPr>
            <a:lvl7pPr lvl="6" algn="ctr">
              <a:lnSpc>
                <a:spcPct val="110000"/>
              </a:lnSpc>
              <a:spcBef>
                <a:spcPts val="700"/>
              </a:spcBef>
              <a:spcAft>
                <a:spcPts val="0"/>
              </a:spcAft>
              <a:buSzPts val="1600"/>
              <a:buNone/>
              <a:defRPr sz="1600"/>
            </a:lvl7pPr>
            <a:lvl8pPr lvl="7" algn="ctr">
              <a:lnSpc>
                <a:spcPct val="110000"/>
              </a:lnSpc>
              <a:spcBef>
                <a:spcPts val="700"/>
              </a:spcBef>
              <a:spcAft>
                <a:spcPts val="0"/>
              </a:spcAft>
              <a:buSzPts val="1600"/>
              <a:buNone/>
              <a:defRPr sz="1600"/>
            </a:lvl8pPr>
            <a:lvl9pPr lvl="8" algn="ctr">
              <a:lnSpc>
                <a:spcPct val="110000"/>
              </a:lnSpc>
              <a:spcBef>
                <a:spcPts val="700"/>
              </a:spcBef>
              <a:spcAft>
                <a:spcPts val="0"/>
              </a:spcAft>
              <a:buSzPts val="1600"/>
              <a:buNone/>
              <a:defRPr sz="1600"/>
            </a:lvl9pPr>
          </a:lstStyle>
          <a:p/>
        </p:txBody>
      </p:sp>
      <p:sp>
        <p:nvSpPr>
          <p:cNvPr id="21" name="Google Shape;21;p27"/>
          <p:cNvSpPr txBox="1"/>
          <p:nvPr>
            <p:ph idx="10" type="dt"/>
          </p:nvPr>
        </p:nvSpPr>
        <p:spPr>
          <a:xfrm>
            <a:off x="1078523" y="6375679"/>
            <a:ext cx="2329722" cy="34846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895E04"/>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7"/>
          <p:cNvSpPr txBox="1"/>
          <p:nvPr>
            <p:ph idx="11" type="ftr"/>
          </p:nvPr>
        </p:nvSpPr>
        <p:spPr>
          <a:xfrm>
            <a:off x="4180332" y="6375679"/>
            <a:ext cx="4114800" cy="345796"/>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rgbClr val="895E04"/>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7"/>
          <p:cNvSpPr txBox="1"/>
          <p:nvPr>
            <p:ph idx="12" type="sldNum"/>
          </p:nvPr>
        </p:nvSpPr>
        <p:spPr>
          <a:xfrm>
            <a:off x="9067218" y="6375679"/>
            <a:ext cx="2329723" cy="34579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rgbClr val="895E04"/>
                </a:solidFill>
                <a:latin typeface="Gill Sans"/>
                <a:ea typeface="Gill Sans"/>
                <a:cs typeface="Gill Sans"/>
                <a:sym typeface="Gill Sans"/>
              </a:defRPr>
            </a:lvl1pPr>
            <a:lvl2pPr indent="0" lvl="1" marL="0" algn="r">
              <a:spcBef>
                <a:spcPts val="0"/>
              </a:spcBef>
              <a:buNone/>
              <a:defRPr b="0" i="0" sz="1200" u="none" cap="none" strike="noStrike">
                <a:solidFill>
                  <a:srgbClr val="895E04"/>
                </a:solidFill>
                <a:latin typeface="Gill Sans"/>
                <a:ea typeface="Gill Sans"/>
                <a:cs typeface="Gill Sans"/>
                <a:sym typeface="Gill Sans"/>
              </a:defRPr>
            </a:lvl2pPr>
            <a:lvl3pPr indent="0" lvl="2" marL="0" algn="r">
              <a:spcBef>
                <a:spcPts val="0"/>
              </a:spcBef>
              <a:buNone/>
              <a:defRPr b="0" i="0" sz="1200" u="none" cap="none" strike="noStrike">
                <a:solidFill>
                  <a:srgbClr val="895E04"/>
                </a:solidFill>
                <a:latin typeface="Gill Sans"/>
                <a:ea typeface="Gill Sans"/>
                <a:cs typeface="Gill Sans"/>
                <a:sym typeface="Gill Sans"/>
              </a:defRPr>
            </a:lvl3pPr>
            <a:lvl4pPr indent="0" lvl="3" marL="0" algn="r">
              <a:spcBef>
                <a:spcPts val="0"/>
              </a:spcBef>
              <a:buNone/>
              <a:defRPr b="0" i="0" sz="1200" u="none" cap="none" strike="noStrike">
                <a:solidFill>
                  <a:srgbClr val="895E04"/>
                </a:solidFill>
                <a:latin typeface="Gill Sans"/>
                <a:ea typeface="Gill Sans"/>
                <a:cs typeface="Gill Sans"/>
                <a:sym typeface="Gill Sans"/>
              </a:defRPr>
            </a:lvl4pPr>
            <a:lvl5pPr indent="0" lvl="4" marL="0" algn="r">
              <a:spcBef>
                <a:spcPts val="0"/>
              </a:spcBef>
              <a:buNone/>
              <a:defRPr b="0" i="0" sz="1200" u="none" cap="none" strike="noStrike">
                <a:solidFill>
                  <a:srgbClr val="895E04"/>
                </a:solidFill>
                <a:latin typeface="Gill Sans"/>
                <a:ea typeface="Gill Sans"/>
                <a:cs typeface="Gill Sans"/>
                <a:sym typeface="Gill Sans"/>
              </a:defRPr>
            </a:lvl5pPr>
            <a:lvl6pPr indent="0" lvl="5" marL="0" algn="r">
              <a:spcBef>
                <a:spcPts val="0"/>
              </a:spcBef>
              <a:buNone/>
              <a:defRPr b="0" i="0" sz="1200" u="none" cap="none" strike="noStrike">
                <a:solidFill>
                  <a:srgbClr val="895E04"/>
                </a:solidFill>
                <a:latin typeface="Gill Sans"/>
                <a:ea typeface="Gill Sans"/>
                <a:cs typeface="Gill Sans"/>
                <a:sym typeface="Gill Sans"/>
              </a:defRPr>
            </a:lvl6pPr>
            <a:lvl7pPr indent="0" lvl="6" marL="0" algn="r">
              <a:spcBef>
                <a:spcPts val="0"/>
              </a:spcBef>
              <a:buNone/>
              <a:defRPr b="0" i="0" sz="1200" u="none" cap="none" strike="noStrike">
                <a:solidFill>
                  <a:srgbClr val="895E04"/>
                </a:solidFill>
                <a:latin typeface="Gill Sans"/>
                <a:ea typeface="Gill Sans"/>
                <a:cs typeface="Gill Sans"/>
                <a:sym typeface="Gill Sans"/>
              </a:defRPr>
            </a:lvl7pPr>
            <a:lvl8pPr indent="0" lvl="7" marL="0" algn="r">
              <a:spcBef>
                <a:spcPts val="0"/>
              </a:spcBef>
              <a:buNone/>
              <a:defRPr b="0" i="0" sz="1200" u="none" cap="none" strike="noStrike">
                <a:solidFill>
                  <a:srgbClr val="895E04"/>
                </a:solidFill>
                <a:latin typeface="Gill Sans"/>
                <a:ea typeface="Gill Sans"/>
                <a:cs typeface="Gill Sans"/>
                <a:sym typeface="Gill Sans"/>
              </a:defRPr>
            </a:lvl8pPr>
            <a:lvl9pPr indent="0" lvl="8" marL="0" algn="r">
              <a:spcBef>
                <a:spcPts val="0"/>
              </a:spcBef>
              <a:buNone/>
              <a:defRPr b="0" i="0" sz="1200" u="none" cap="none" strike="noStrike">
                <a:solidFill>
                  <a:srgbClr val="895E04"/>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de-DE"/>
              <a:t>‹#›</a:t>
            </a:fld>
            <a:endParaRPr/>
          </a:p>
        </p:txBody>
      </p:sp>
      <p:sp>
        <p:nvSpPr>
          <p:cNvPr id="24" name="Google Shape;24;p27" title="left edge border"/>
          <p:cNvSpPr/>
          <p:nvPr/>
        </p:nvSpPr>
        <p:spPr>
          <a:xfrm>
            <a:off x="0" y="0"/>
            <a:ext cx="283464" cy="6858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和竖排文字" type="vertTx">
  <p:cSld name="VERTICAL_TEXT">
    <p:spTree>
      <p:nvGrpSpPr>
        <p:cNvPr id="83" name="Shape 83"/>
        <p:cNvGrpSpPr/>
        <p:nvPr/>
      </p:nvGrpSpPr>
      <p:grpSpPr>
        <a:xfrm>
          <a:off x="0" y="0"/>
          <a:ext cx="0" cy="0"/>
          <a:chOff x="0" y="0"/>
          <a:chExt cx="0" cy="0"/>
        </a:xfrm>
      </p:grpSpPr>
      <p:sp>
        <p:nvSpPr>
          <p:cNvPr id="84" name="Google Shape;84;p36"/>
          <p:cNvSpPr txBox="1"/>
          <p:nvPr>
            <p:ph type="title"/>
          </p:nvPr>
        </p:nvSpPr>
        <p:spPr>
          <a:xfrm>
            <a:off x="1251678" y="382385"/>
            <a:ext cx="10178322" cy="1492132"/>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 name="Google Shape;85;p36"/>
          <p:cNvSpPr txBox="1"/>
          <p:nvPr>
            <p:ph idx="1" type="body"/>
          </p:nvPr>
        </p:nvSpPr>
        <p:spPr>
          <a:xfrm rot="5400000">
            <a:off x="4544044" y="-1006365"/>
            <a:ext cx="3593591" cy="10178322"/>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700"/>
              </a:spcBef>
              <a:spcAft>
                <a:spcPts val="0"/>
              </a:spcAft>
              <a:buSzPts val="1800"/>
              <a:buChar char="•"/>
              <a:defRPr/>
            </a:lvl1pPr>
            <a:lvl2pPr indent="-342900" lvl="1" marL="914400" algn="l">
              <a:lnSpc>
                <a:spcPct val="110000"/>
              </a:lnSpc>
              <a:spcBef>
                <a:spcPts val="700"/>
              </a:spcBef>
              <a:spcAft>
                <a:spcPts val="0"/>
              </a:spcAft>
              <a:buSzPts val="1800"/>
              <a:buChar char="–"/>
              <a:defRPr/>
            </a:lvl2pPr>
            <a:lvl3pPr indent="-342900" lvl="2" marL="1371600" algn="l">
              <a:lnSpc>
                <a:spcPct val="110000"/>
              </a:lnSpc>
              <a:spcBef>
                <a:spcPts val="700"/>
              </a:spcBef>
              <a:spcAft>
                <a:spcPts val="0"/>
              </a:spcAft>
              <a:buSzPts val="1800"/>
              <a:buChar char="•"/>
              <a:defRPr/>
            </a:lvl3pPr>
            <a:lvl4pPr indent="-342900" lvl="3" marL="1828800" algn="l">
              <a:lnSpc>
                <a:spcPct val="110000"/>
              </a:lnSpc>
              <a:spcBef>
                <a:spcPts val="700"/>
              </a:spcBef>
              <a:spcAft>
                <a:spcPts val="0"/>
              </a:spcAft>
              <a:buSzPts val="1800"/>
              <a:buChar char="–"/>
              <a:defRPr/>
            </a:lvl4pPr>
            <a:lvl5pPr indent="-342900" lvl="4" marL="2286000" algn="l">
              <a:lnSpc>
                <a:spcPct val="110000"/>
              </a:lnSpc>
              <a:spcBef>
                <a:spcPts val="700"/>
              </a:spcBef>
              <a:spcAft>
                <a:spcPts val="0"/>
              </a:spcAft>
              <a:buSzPts val="1800"/>
              <a:buChar char="•"/>
              <a:defRPr/>
            </a:lvl5pPr>
            <a:lvl6pPr indent="-342900" lvl="5" marL="2743200" algn="l">
              <a:lnSpc>
                <a:spcPct val="110000"/>
              </a:lnSpc>
              <a:spcBef>
                <a:spcPts val="700"/>
              </a:spcBef>
              <a:spcAft>
                <a:spcPts val="0"/>
              </a:spcAft>
              <a:buSzPts val="1800"/>
              <a:buChar char="–"/>
              <a:defRPr/>
            </a:lvl6pPr>
            <a:lvl7pPr indent="-342900" lvl="6" marL="3200400" algn="l">
              <a:lnSpc>
                <a:spcPct val="110000"/>
              </a:lnSpc>
              <a:spcBef>
                <a:spcPts val="700"/>
              </a:spcBef>
              <a:spcAft>
                <a:spcPts val="0"/>
              </a:spcAft>
              <a:buSzPts val="1800"/>
              <a:buChar char="•"/>
              <a:defRPr/>
            </a:lvl7pPr>
            <a:lvl8pPr indent="-342900" lvl="7" marL="3657600" algn="l">
              <a:lnSpc>
                <a:spcPct val="110000"/>
              </a:lnSpc>
              <a:spcBef>
                <a:spcPts val="700"/>
              </a:spcBef>
              <a:spcAft>
                <a:spcPts val="0"/>
              </a:spcAft>
              <a:buSzPts val="1800"/>
              <a:buChar char="–"/>
              <a:defRPr/>
            </a:lvl8pPr>
            <a:lvl9pPr indent="-342900" lvl="8" marL="4114800" algn="l">
              <a:lnSpc>
                <a:spcPct val="110000"/>
              </a:lnSpc>
              <a:spcBef>
                <a:spcPts val="700"/>
              </a:spcBef>
              <a:spcAft>
                <a:spcPts val="0"/>
              </a:spcAft>
              <a:buSzPts val="1800"/>
              <a:buChar char="•"/>
              <a:defRPr/>
            </a:lvl9pPr>
          </a:lstStyle>
          <a:p/>
        </p:txBody>
      </p:sp>
      <p:sp>
        <p:nvSpPr>
          <p:cNvPr id="86" name="Google Shape;86;p36"/>
          <p:cNvSpPr txBox="1"/>
          <p:nvPr>
            <p:ph idx="10" type="dt"/>
          </p:nvPr>
        </p:nvSpPr>
        <p:spPr>
          <a:xfrm>
            <a:off x="1251678" y="6375679"/>
            <a:ext cx="2329722" cy="34846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36"/>
          <p:cNvSpPr txBox="1"/>
          <p:nvPr>
            <p:ph idx="11" type="ftr"/>
          </p:nvPr>
        </p:nvSpPr>
        <p:spPr>
          <a:xfrm>
            <a:off x="4038600" y="6375679"/>
            <a:ext cx="4114800" cy="345796"/>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36"/>
          <p:cNvSpPr txBox="1"/>
          <p:nvPr>
            <p:ph idx="12" type="sldNum"/>
          </p:nvPr>
        </p:nvSpPr>
        <p:spPr>
          <a:xfrm>
            <a:off x="8610601" y="6375679"/>
            <a:ext cx="2819399" cy="34579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竖排标题与文本" type="vertTitleAndTx">
  <p:cSld name="VERTICAL_TITLE_AND_VERTICAL_TEXT">
    <p:spTree>
      <p:nvGrpSpPr>
        <p:cNvPr id="89" name="Shape 89"/>
        <p:cNvGrpSpPr/>
        <p:nvPr/>
      </p:nvGrpSpPr>
      <p:grpSpPr>
        <a:xfrm>
          <a:off x="0" y="0"/>
          <a:ext cx="0" cy="0"/>
          <a:chOff x="0" y="0"/>
          <a:chExt cx="0" cy="0"/>
        </a:xfrm>
      </p:grpSpPr>
      <p:sp>
        <p:nvSpPr>
          <p:cNvPr id="90" name="Google Shape;90;p37"/>
          <p:cNvSpPr txBox="1"/>
          <p:nvPr>
            <p:ph type="title"/>
          </p:nvPr>
        </p:nvSpPr>
        <p:spPr>
          <a:xfrm rot="5400000">
            <a:off x="8012185" y="2436522"/>
            <a:ext cx="5600404" cy="1492132"/>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1" name="Google Shape;91;p37"/>
          <p:cNvSpPr txBox="1"/>
          <p:nvPr>
            <p:ph idx="1" type="body"/>
          </p:nvPr>
        </p:nvSpPr>
        <p:spPr>
          <a:xfrm rot="5400000">
            <a:off x="2653390" y="-1013705"/>
            <a:ext cx="5600405" cy="8392585"/>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700"/>
              </a:spcBef>
              <a:spcAft>
                <a:spcPts val="0"/>
              </a:spcAft>
              <a:buSzPts val="1800"/>
              <a:buChar char="•"/>
              <a:defRPr/>
            </a:lvl1pPr>
            <a:lvl2pPr indent="-342900" lvl="1" marL="914400" algn="l">
              <a:lnSpc>
                <a:spcPct val="110000"/>
              </a:lnSpc>
              <a:spcBef>
                <a:spcPts val="700"/>
              </a:spcBef>
              <a:spcAft>
                <a:spcPts val="0"/>
              </a:spcAft>
              <a:buSzPts val="1800"/>
              <a:buChar char="–"/>
              <a:defRPr/>
            </a:lvl2pPr>
            <a:lvl3pPr indent="-342900" lvl="2" marL="1371600" algn="l">
              <a:lnSpc>
                <a:spcPct val="110000"/>
              </a:lnSpc>
              <a:spcBef>
                <a:spcPts val="700"/>
              </a:spcBef>
              <a:spcAft>
                <a:spcPts val="0"/>
              </a:spcAft>
              <a:buSzPts val="1800"/>
              <a:buChar char="•"/>
              <a:defRPr/>
            </a:lvl3pPr>
            <a:lvl4pPr indent="-342900" lvl="3" marL="1828800" algn="l">
              <a:lnSpc>
                <a:spcPct val="110000"/>
              </a:lnSpc>
              <a:spcBef>
                <a:spcPts val="700"/>
              </a:spcBef>
              <a:spcAft>
                <a:spcPts val="0"/>
              </a:spcAft>
              <a:buSzPts val="1800"/>
              <a:buChar char="–"/>
              <a:defRPr/>
            </a:lvl4pPr>
            <a:lvl5pPr indent="-342900" lvl="4" marL="2286000" algn="l">
              <a:lnSpc>
                <a:spcPct val="110000"/>
              </a:lnSpc>
              <a:spcBef>
                <a:spcPts val="700"/>
              </a:spcBef>
              <a:spcAft>
                <a:spcPts val="0"/>
              </a:spcAft>
              <a:buSzPts val="1800"/>
              <a:buChar char="•"/>
              <a:defRPr/>
            </a:lvl5pPr>
            <a:lvl6pPr indent="-342900" lvl="5" marL="2743200" algn="l">
              <a:lnSpc>
                <a:spcPct val="110000"/>
              </a:lnSpc>
              <a:spcBef>
                <a:spcPts val="700"/>
              </a:spcBef>
              <a:spcAft>
                <a:spcPts val="0"/>
              </a:spcAft>
              <a:buSzPts val="1800"/>
              <a:buChar char="–"/>
              <a:defRPr/>
            </a:lvl6pPr>
            <a:lvl7pPr indent="-342900" lvl="6" marL="3200400" algn="l">
              <a:lnSpc>
                <a:spcPct val="110000"/>
              </a:lnSpc>
              <a:spcBef>
                <a:spcPts val="700"/>
              </a:spcBef>
              <a:spcAft>
                <a:spcPts val="0"/>
              </a:spcAft>
              <a:buSzPts val="1800"/>
              <a:buChar char="•"/>
              <a:defRPr/>
            </a:lvl7pPr>
            <a:lvl8pPr indent="-342900" lvl="7" marL="3657600" algn="l">
              <a:lnSpc>
                <a:spcPct val="110000"/>
              </a:lnSpc>
              <a:spcBef>
                <a:spcPts val="700"/>
              </a:spcBef>
              <a:spcAft>
                <a:spcPts val="0"/>
              </a:spcAft>
              <a:buSzPts val="1800"/>
              <a:buChar char="–"/>
              <a:defRPr/>
            </a:lvl8pPr>
            <a:lvl9pPr indent="-342900" lvl="8" marL="4114800" algn="l">
              <a:lnSpc>
                <a:spcPct val="110000"/>
              </a:lnSpc>
              <a:spcBef>
                <a:spcPts val="700"/>
              </a:spcBef>
              <a:spcAft>
                <a:spcPts val="0"/>
              </a:spcAft>
              <a:buSzPts val="1800"/>
              <a:buChar char="•"/>
              <a:defRPr/>
            </a:lvl9pPr>
          </a:lstStyle>
          <a:p/>
        </p:txBody>
      </p:sp>
      <p:sp>
        <p:nvSpPr>
          <p:cNvPr id="92" name="Google Shape;92;p37"/>
          <p:cNvSpPr txBox="1"/>
          <p:nvPr>
            <p:ph idx="10" type="dt"/>
          </p:nvPr>
        </p:nvSpPr>
        <p:spPr>
          <a:xfrm>
            <a:off x="1251678" y="6375679"/>
            <a:ext cx="2329722" cy="34846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37"/>
          <p:cNvSpPr txBox="1"/>
          <p:nvPr>
            <p:ph idx="11" type="ftr"/>
          </p:nvPr>
        </p:nvSpPr>
        <p:spPr>
          <a:xfrm>
            <a:off x="4038600" y="6375679"/>
            <a:ext cx="4114800" cy="345796"/>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37"/>
          <p:cNvSpPr txBox="1"/>
          <p:nvPr>
            <p:ph idx="12" type="sldNum"/>
          </p:nvPr>
        </p:nvSpPr>
        <p:spPr>
          <a:xfrm>
            <a:off x="8610601" y="6375679"/>
            <a:ext cx="2819399" cy="34579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和内容" type="obj">
  <p:cSld name="OBJECT">
    <p:spTree>
      <p:nvGrpSpPr>
        <p:cNvPr id="25" name="Shape 25"/>
        <p:cNvGrpSpPr/>
        <p:nvPr/>
      </p:nvGrpSpPr>
      <p:grpSpPr>
        <a:xfrm>
          <a:off x="0" y="0"/>
          <a:ext cx="0" cy="0"/>
          <a:chOff x="0" y="0"/>
          <a:chExt cx="0" cy="0"/>
        </a:xfrm>
      </p:grpSpPr>
      <p:sp>
        <p:nvSpPr>
          <p:cNvPr id="26" name="Google Shape;26;p28"/>
          <p:cNvSpPr txBox="1"/>
          <p:nvPr>
            <p:ph type="title"/>
          </p:nvPr>
        </p:nvSpPr>
        <p:spPr>
          <a:xfrm>
            <a:off x="1251678" y="382385"/>
            <a:ext cx="10178322" cy="1492132"/>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28"/>
          <p:cNvSpPr txBox="1"/>
          <p:nvPr>
            <p:ph idx="1" type="body"/>
          </p:nvPr>
        </p:nvSpPr>
        <p:spPr>
          <a:xfrm>
            <a:off x="1251678" y="2286001"/>
            <a:ext cx="10178322" cy="3593591"/>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700"/>
              </a:spcBef>
              <a:spcAft>
                <a:spcPts val="0"/>
              </a:spcAft>
              <a:buSzPts val="1800"/>
              <a:buChar char="•"/>
              <a:defRPr/>
            </a:lvl1pPr>
            <a:lvl2pPr indent="-342900" lvl="1" marL="914400" algn="l">
              <a:lnSpc>
                <a:spcPct val="110000"/>
              </a:lnSpc>
              <a:spcBef>
                <a:spcPts val="700"/>
              </a:spcBef>
              <a:spcAft>
                <a:spcPts val="0"/>
              </a:spcAft>
              <a:buSzPts val="1800"/>
              <a:buChar char="–"/>
              <a:defRPr/>
            </a:lvl2pPr>
            <a:lvl3pPr indent="-342900" lvl="2" marL="1371600" algn="l">
              <a:lnSpc>
                <a:spcPct val="110000"/>
              </a:lnSpc>
              <a:spcBef>
                <a:spcPts val="700"/>
              </a:spcBef>
              <a:spcAft>
                <a:spcPts val="0"/>
              </a:spcAft>
              <a:buSzPts val="1800"/>
              <a:buChar char="•"/>
              <a:defRPr/>
            </a:lvl3pPr>
            <a:lvl4pPr indent="-342900" lvl="3" marL="1828800" algn="l">
              <a:lnSpc>
                <a:spcPct val="110000"/>
              </a:lnSpc>
              <a:spcBef>
                <a:spcPts val="700"/>
              </a:spcBef>
              <a:spcAft>
                <a:spcPts val="0"/>
              </a:spcAft>
              <a:buSzPts val="1800"/>
              <a:buChar char="–"/>
              <a:defRPr/>
            </a:lvl4pPr>
            <a:lvl5pPr indent="-342900" lvl="4" marL="2286000" algn="l">
              <a:lnSpc>
                <a:spcPct val="110000"/>
              </a:lnSpc>
              <a:spcBef>
                <a:spcPts val="700"/>
              </a:spcBef>
              <a:spcAft>
                <a:spcPts val="0"/>
              </a:spcAft>
              <a:buSzPts val="1800"/>
              <a:buChar char="•"/>
              <a:defRPr/>
            </a:lvl5pPr>
            <a:lvl6pPr indent="-342900" lvl="5" marL="2743200" algn="l">
              <a:lnSpc>
                <a:spcPct val="110000"/>
              </a:lnSpc>
              <a:spcBef>
                <a:spcPts val="700"/>
              </a:spcBef>
              <a:spcAft>
                <a:spcPts val="0"/>
              </a:spcAft>
              <a:buSzPts val="1800"/>
              <a:buChar char="–"/>
              <a:defRPr/>
            </a:lvl6pPr>
            <a:lvl7pPr indent="-342900" lvl="6" marL="3200400" algn="l">
              <a:lnSpc>
                <a:spcPct val="110000"/>
              </a:lnSpc>
              <a:spcBef>
                <a:spcPts val="700"/>
              </a:spcBef>
              <a:spcAft>
                <a:spcPts val="0"/>
              </a:spcAft>
              <a:buSzPts val="1800"/>
              <a:buChar char="•"/>
              <a:defRPr/>
            </a:lvl7pPr>
            <a:lvl8pPr indent="-342900" lvl="7" marL="3657600" algn="l">
              <a:lnSpc>
                <a:spcPct val="110000"/>
              </a:lnSpc>
              <a:spcBef>
                <a:spcPts val="700"/>
              </a:spcBef>
              <a:spcAft>
                <a:spcPts val="0"/>
              </a:spcAft>
              <a:buSzPts val="1800"/>
              <a:buChar char="–"/>
              <a:defRPr/>
            </a:lvl8pPr>
            <a:lvl9pPr indent="-342900" lvl="8" marL="4114800" algn="l">
              <a:lnSpc>
                <a:spcPct val="110000"/>
              </a:lnSpc>
              <a:spcBef>
                <a:spcPts val="700"/>
              </a:spcBef>
              <a:spcAft>
                <a:spcPts val="0"/>
              </a:spcAft>
              <a:buSzPts val="1800"/>
              <a:buChar char="•"/>
              <a:defRPr/>
            </a:lvl9pPr>
          </a:lstStyle>
          <a:p/>
        </p:txBody>
      </p:sp>
      <p:sp>
        <p:nvSpPr>
          <p:cNvPr id="28" name="Google Shape;28;p28"/>
          <p:cNvSpPr txBox="1"/>
          <p:nvPr>
            <p:ph idx="10" type="dt"/>
          </p:nvPr>
        </p:nvSpPr>
        <p:spPr>
          <a:xfrm>
            <a:off x="1251678" y="6375679"/>
            <a:ext cx="2329722" cy="34846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8"/>
          <p:cNvSpPr txBox="1"/>
          <p:nvPr>
            <p:ph idx="11" type="ftr"/>
          </p:nvPr>
        </p:nvSpPr>
        <p:spPr>
          <a:xfrm>
            <a:off x="4038600" y="6375679"/>
            <a:ext cx="4114800" cy="345796"/>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8"/>
          <p:cNvSpPr txBox="1"/>
          <p:nvPr>
            <p:ph idx="12" type="sldNum"/>
          </p:nvPr>
        </p:nvSpPr>
        <p:spPr>
          <a:xfrm>
            <a:off x="8610601" y="6375679"/>
            <a:ext cx="2819399" cy="34579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节标题" showMasterSp="0" type="secHead">
  <p:cSld name="SECTION_HEADER">
    <p:bg>
      <p:bgPr>
        <a:solidFill>
          <a:schemeClr val="dk2"/>
        </a:solidFill>
      </p:bgPr>
    </p:bg>
    <p:spTree>
      <p:nvGrpSpPr>
        <p:cNvPr id="31" name="Shape 31"/>
        <p:cNvGrpSpPr/>
        <p:nvPr/>
      </p:nvGrpSpPr>
      <p:grpSpPr>
        <a:xfrm>
          <a:off x="0" y="0"/>
          <a:ext cx="0" cy="0"/>
          <a:chOff x="0" y="0"/>
          <a:chExt cx="0" cy="0"/>
        </a:xfrm>
      </p:grpSpPr>
      <p:sp>
        <p:nvSpPr>
          <p:cNvPr id="32" name="Google Shape;32;p29"/>
          <p:cNvSpPr txBox="1"/>
          <p:nvPr>
            <p:ph type="title"/>
          </p:nvPr>
        </p:nvSpPr>
        <p:spPr>
          <a:xfrm>
            <a:off x="3242929" y="1073888"/>
            <a:ext cx="8187071" cy="406462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2"/>
              </a:buClr>
              <a:buSzPts val="8400"/>
              <a:buFont typeface="Impact"/>
              <a:buNone/>
              <a:defRPr sz="8400">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29"/>
          <p:cNvSpPr txBox="1"/>
          <p:nvPr>
            <p:ph idx="1" type="body"/>
          </p:nvPr>
        </p:nvSpPr>
        <p:spPr>
          <a:xfrm>
            <a:off x="3242930" y="5159781"/>
            <a:ext cx="7017488" cy="951135"/>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700"/>
              </a:spcBef>
              <a:spcAft>
                <a:spcPts val="0"/>
              </a:spcAft>
              <a:buSzPts val="2000"/>
              <a:buNone/>
              <a:defRPr b="1" i="0" sz="2000" cap="none">
                <a:solidFill>
                  <a:schemeClr val="accent1"/>
                </a:solidFill>
              </a:defRPr>
            </a:lvl1pPr>
            <a:lvl2pPr indent="-228600" lvl="1" marL="914400" algn="l">
              <a:lnSpc>
                <a:spcPct val="110000"/>
              </a:lnSpc>
              <a:spcBef>
                <a:spcPts val="700"/>
              </a:spcBef>
              <a:spcAft>
                <a:spcPts val="0"/>
              </a:spcAft>
              <a:buSzPts val="2000"/>
              <a:buNone/>
              <a:defRPr sz="2000">
                <a:solidFill>
                  <a:schemeClr val="lt1"/>
                </a:solidFill>
              </a:defRPr>
            </a:lvl2pPr>
            <a:lvl3pPr indent="-228600" lvl="2" marL="1371600" algn="l">
              <a:lnSpc>
                <a:spcPct val="110000"/>
              </a:lnSpc>
              <a:spcBef>
                <a:spcPts val="700"/>
              </a:spcBef>
              <a:spcAft>
                <a:spcPts val="0"/>
              </a:spcAft>
              <a:buSzPts val="1800"/>
              <a:buNone/>
              <a:defRPr sz="1800">
                <a:solidFill>
                  <a:schemeClr val="lt1"/>
                </a:solidFill>
              </a:defRPr>
            </a:lvl3pPr>
            <a:lvl4pPr indent="-228600" lvl="3" marL="1828800" algn="l">
              <a:lnSpc>
                <a:spcPct val="110000"/>
              </a:lnSpc>
              <a:spcBef>
                <a:spcPts val="700"/>
              </a:spcBef>
              <a:spcAft>
                <a:spcPts val="0"/>
              </a:spcAft>
              <a:buSzPts val="1600"/>
              <a:buNone/>
              <a:defRPr sz="1600">
                <a:solidFill>
                  <a:schemeClr val="lt1"/>
                </a:solidFill>
              </a:defRPr>
            </a:lvl4pPr>
            <a:lvl5pPr indent="-228600" lvl="4" marL="2286000" algn="l">
              <a:lnSpc>
                <a:spcPct val="110000"/>
              </a:lnSpc>
              <a:spcBef>
                <a:spcPts val="700"/>
              </a:spcBef>
              <a:spcAft>
                <a:spcPts val="0"/>
              </a:spcAft>
              <a:buSzPts val="1600"/>
              <a:buNone/>
              <a:defRPr sz="1600">
                <a:solidFill>
                  <a:schemeClr val="lt1"/>
                </a:solidFill>
              </a:defRPr>
            </a:lvl5pPr>
            <a:lvl6pPr indent="-228600" lvl="5" marL="2743200" algn="l">
              <a:lnSpc>
                <a:spcPct val="110000"/>
              </a:lnSpc>
              <a:spcBef>
                <a:spcPts val="700"/>
              </a:spcBef>
              <a:spcAft>
                <a:spcPts val="0"/>
              </a:spcAft>
              <a:buSzPts val="1600"/>
              <a:buNone/>
              <a:defRPr sz="1600">
                <a:solidFill>
                  <a:schemeClr val="lt1"/>
                </a:solidFill>
              </a:defRPr>
            </a:lvl6pPr>
            <a:lvl7pPr indent="-228600" lvl="6" marL="3200400" algn="l">
              <a:lnSpc>
                <a:spcPct val="110000"/>
              </a:lnSpc>
              <a:spcBef>
                <a:spcPts val="700"/>
              </a:spcBef>
              <a:spcAft>
                <a:spcPts val="0"/>
              </a:spcAft>
              <a:buSzPts val="1600"/>
              <a:buNone/>
              <a:defRPr sz="1600">
                <a:solidFill>
                  <a:schemeClr val="lt1"/>
                </a:solidFill>
              </a:defRPr>
            </a:lvl7pPr>
            <a:lvl8pPr indent="-228600" lvl="7" marL="3657600" algn="l">
              <a:lnSpc>
                <a:spcPct val="110000"/>
              </a:lnSpc>
              <a:spcBef>
                <a:spcPts val="700"/>
              </a:spcBef>
              <a:spcAft>
                <a:spcPts val="0"/>
              </a:spcAft>
              <a:buSzPts val="1600"/>
              <a:buNone/>
              <a:defRPr sz="1600">
                <a:solidFill>
                  <a:schemeClr val="lt1"/>
                </a:solidFill>
              </a:defRPr>
            </a:lvl8pPr>
            <a:lvl9pPr indent="-228600" lvl="8" marL="4114800" algn="l">
              <a:lnSpc>
                <a:spcPct val="110000"/>
              </a:lnSpc>
              <a:spcBef>
                <a:spcPts val="700"/>
              </a:spcBef>
              <a:spcAft>
                <a:spcPts val="0"/>
              </a:spcAft>
              <a:buSzPts val="1600"/>
              <a:buNone/>
              <a:defRPr sz="1600">
                <a:solidFill>
                  <a:schemeClr val="lt1"/>
                </a:solidFill>
              </a:defRPr>
            </a:lvl9pPr>
          </a:lstStyle>
          <a:p/>
        </p:txBody>
      </p:sp>
      <p:sp>
        <p:nvSpPr>
          <p:cNvPr id="34" name="Google Shape;34;p29"/>
          <p:cNvSpPr txBox="1"/>
          <p:nvPr>
            <p:ph idx="10" type="dt"/>
          </p:nvPr>
        </p:nvSpPr>
        <p:spPr>
          <a:xfrm>
            <a:off x="3236546" y="6375679"/>
            <a:ext cx="1493947" cy="34846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9"/>
          <p:cNvSpPr txBox="1"/>
          <p:nvPr>
            <p:ph idx="11" type="ftr"/>
          </p:nvPr>
        </p:nvSpPr>
        <p:spPr>
          <a:xfrm>
            <a:off x="5279064" y="6375679"/>
            <a:ext cx="4114800" cy="345796"/>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9"/>
          <p:cNvSpPr txBox="1"/>
          <p:nvPr>
            <p:ph idx="12" type="sldNum"/>
          </p:nvPr>
        </p:nvSpPr>
        <p:spPr>
          <a:xfrm>
            <a:off x="9942434" y="6375679"/>
            <a:ext cx="1487566" cy="34579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lt2"/>
                </a:solidFill>
                <a:latin typeface="Gill Sans"/>
                <a:ea typeface="Gill Sans"/>
                <a:cs typeface="Gill Sans"/>
                <a:sym typeface="Gill Sans"/>
              </a:defRPr>
            </a:lvl1pPr>
            <a:lvl2pPr indent="0" lvl="1" marL="0" algn="r">
              <a:spcBef>
                <a:spcPts val="0"/>
              </a:spcBef>
              <a:buNone/>
              <a:defRPr sz="1200">
                <a:solidFill>
                  <a:schemeClr val="lt2"/>
                </a:solidFill>
                <a:latin typeface="Gill Sans"/>
                <a:ea typeface="Gill Sans"/>
                <a:cs typeface="Gill Sans"/>
                <a:sym typeface="Gill Sans"/>
              </a:defRPr>
            </a:lvl2pPr>
            <a:lvl3pPr indent="0" lvl="2" marL="0" algn="r">
              <a:spcBef>
                <a:spcPts val="0"/>
              </a:spcBef>
              <a:buNone/>
              <a:defRPr sz="1200">
                <a:solidFill>
                  <a:schemeClr val="lt2"/>
                </a:solidFill>
                <a:latin typeface="Gill Sans"/>
                <a:ea typeface="Gill Sans"/>
                <a:cs typeface="Gill Sans"/>
                <a:sym typeface="Gill Sans"/>
              </a:defRPr>
            </a:lvl3pPr>
            <a:lvl4pPr indent="0" lvl="3" marL="0" algn="r">
              <a:spcBef>
                <a:spcPts val="0"/>
              </a:spcBef>
              <a:buNone/>
              <a:defRPr sz="1200">
                <a:solidFill>
                  <a:schemeClr val="lt2"/>
                </a:solidFill>
                <a:latin typeface="Gill Sans"/>
                <a:ea typeface="Gill Sans"/>
                <a:cs typeface="Gill Sans"/>
                <a:sym typeface="Gill Sans"/>
              </a:defRPr>
            </a:lvl4pPr>
            <a:lvl5pPr indent="0" lvl="4" marL="0" algn="r">
              <a:spcBef>
                <a:spcPts val="0"/>
              </a:spcBef>
              <a:buNone/>
              <a:defRPr sz="1200">
                <a:solidFill>
                  <a:schemeClr val="lt2"/>
                </a:solidFill>
                <a:latin typeface="Gill Sans"/>
                <a:ea typeface="Gill Sans"/>
                <a:cs typeface="Gill Sans"/>
                <a:sym typeface="Gill Sans"/>
              </a:defRPr>
            </a:lvl5pPr>
            <a:lvl6pPr indent="0" lvl="5" marL="0" algn="r">
              <a:spcBef>
                <a:spcPts val="0"/>
              </a:spcBef>
              <a:buNone/>
              <a:defRPr sz="1200">
                <a:solidFill>
                  <a:schemeClr val="lt2"/>
                </a:solidFill>
                <a:latin typeface="Gill Sans"/>
                <a:ea typeface="Gill Sans"/>
                <a:cs typeface="Gill Sans"/>
                <a:sym typeface="Gill Sans"/>
              </a:defRPr>
            </a:lvl6pPr>
            <a:lvl7pPr indent="0" lvl="6" marL="0" algn="r">
              <a:spcBef>
                <a:spcPts val="0"/>
              </a:spcBef>
              <a:buNone/>
              <a:defRPr sz="1200">
                <a:solidFill>
                  <a:schemeClr val="lt2"/>
                </a:solidFill>
                <a:latin typeface="Gill Sans"/>
                <a:ea typeface="Gill Sans"/>
                <a:cs typeface="Gill Sans"/>
                <a:sym typeface="Gill Sans"/>
              </a:defRPr>
            </a:lvl7pPr>
            <a:lvl8pPr indent="0" lvl="7" marL="0" algn="r">
              <a:spcBef>
                <a:spcPts val="0"/>
              </a:spcBef>
              <a:buNone/>
              <a:defRPr sz="1200">
                <a:solidFill>
                  <a:schemeClr val="lt2"/>
                </a:solidFill>
                <a:latin typeface="Gill Sans"/>
                <a:ea typeface="Gill Sans"/>
                <a:cs typeface="Gill Sans"/>
                <a:sym typeface="Gill Sans"/>
              </a:defRPr>
            </a:lvl8pPr>
            <a:lvl9pPr indent="0" lvl="8" marL="0" algn="r">
              <a:spcBef>
                <a:spcPts val="0"/>
              </a:spcBef>
              <a:buNone/>
              <a:defRPr sz="1200">
                <a:solidFill>
                  <a:schemeClr val="lt2"/>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de-DE"/>
              <a:t>‹#›</a:t>
            </a:fld>
            <a:endParaRPr/>
          </a:p>
        </p:txBody>
      </p:sp>
      <p:grpSp>
        <p:nvGrpSpPr>
          <p:cNvPr id="37" name="Google Shape;37;p29" title="left scallop shape"/>
          <p:cNvGrpSpPr/>
          <p:nvPr/>
        </p:nvGrpSpPr>
        <p:grpSpPr>
          <a:xfrm>
            <a:off x="0" y="0"/>
            <a:ext cx="2814638" cy="6858000"/>
            <a:chOff x="0" y="0"/>
            <a:chExt cx="2814638" cy="6858000"/>
          </a:xfrm>
        </p:grpSpPr>
        <p:sp>
          <p:nvSpPr>
            <p:cNvPr id="38" name="Google Shape;38;p29" title="left scallop shape"/>
            <p:cNvSpPr/>
            <p:nvPr/>
          </p:nvSpPr>
          <p:spPr>
            <a:xfrm>
              <a:off x="0" y="0"/>
              <a:ext cx="2814638" cy="6858000"/>
            </a:xfrm>
            <a:custGeom>
              <a:rect b="b" l="l" r="r" t="t"/>
              <a:pathLst>
                <a:path extrusionOk="0" h="4320" w="1773">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lt2"/>
            </a:solidFill>
            <a:ln>
              <a:noFill/>
            </a:ln>
          </p:spPr>
        </p:sp>
        <p:sp>
          <p:nvSpPr>
            <p:cNvPr id="39" name="Google Shape;39;p29" title="left scallop inline"/>
            <p:cNvSpPr/>
            <p:nvPr/>
          </p:nvSpPr>
          <p:spPr>
            <a:xfrm>
              <a:off x="874382" y="0"/>
              <a:ext cx="1646238" cy="6858000"/>
            </a:xfrm>
            <a:custGeom>
              <a:rect b="b" l="l" r="r" t="t"/>
              <a:pathLst>
                <a:path extrusionOk="0" h="4320" w="1037">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a:noFill/>
            </a:ln>
          </p:spPr>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两栏内容" type="twoObj">
  <p:cSld name="TWO_OBJECTS">
    <p:spTree>
      <p:nvGrpSpPr>
        <p:cNvPr id="40" name="Shape 40"/>
        <p:cNvGrpSpPr/>
        <p:nvPr/>
      </p:nvGrpSpPr>
      <p:grpSpPr>
        <a:xfrm>
          <a:off x="0" y="0"/>
          <a:ext cx="0" cy="0"/>
          <a:chOff x="0" y="0"/>
          <a:chExt cx="0" cy="0"/>
        </a:xfrm>
      </p:grpSpPr>
      <p:sp>
        <p:nvSpPr>
          <p:cNvPr id="41" name="Google Shape;41;p30"/>
          <p:cNvSpPr txBox="1"/>
          <p:nvPr>
            <p:ph type="title"/>
          </p:nvPr>
        </p:nvSpPr>
        <p:spPr>
          <a:xfrm>
            <a:off x="1251678" y="382385"/>
            <a:ext cx="10178322" cy="1492132"/>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30"/>
          <p:cNvSpPr txBox="1"/>
          <p:nvPr>
            <p:ph idx="1" type="body"/>
          </p:nvPr>
        </p:nvSpPr>
        <p:spPr>
          <a:xfrm>
            <a:off x="1257300" y="2286000"/>
            <a:ext cx="4800600" cy="36195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700"/>
              </a:spcBef>
              <a:spcAft>
                <a:spcPts val="0"/>
              </a:spcAft>
              <a:buSzPts val="1800"/>
              <a:buChar char="•"/>
              <a:defRPr/>
            </a:lvl1pPr>
            <a:lvl2pPr indent="-342900" lvl="1" marL="914400" algn="l">
              <a:lnSpc>
                <a:spcPct val="110000"/>
              </a:lnSpc>
              <a:spcBef>
                <a:spcPts val="700"/>
              </a:spcBef>
              <a:spcAft>
                <a:spcPts val="0"/>
              </a:spcAft>
              <a:buSzPts val="1800"/>
              <a:buChar char="–"/>
              <a:defRPr/>
            </a:lvl2pPr>
            <a:lvl3pPr indent="-342900" lvl="2" marL="1371600" algn="l">
              <a:lnSpc>
                <a:spcPct val="110000"/>
              </a:lnSpc>
              <a:spcBef>
                <a:spcPts val="700"/>
              </a:spcBef>
              <a:spcAft>
                <a:spcPts val="0"/>
              </a:spcAft>
              <a:buSzPts val="1800"/>
              <a:buChar char="•"/>
              <a:defRPr/>
            </a:lvl3pPr>
            <a:lvl4pPr indent="-342900" lvl="3" marL="1828800" algn="l">
              <a:lnSpc>
                <a:spcPct val="110000"/>
              </a:lnSpc>
              <a:spcBef>
                <a:spcPts val="700"/>
              </a:spcBef>
              <a:spcAft>
                <a:spcPts val="0"/>
              </a:spcAft>
              <a:buSzPts val="1800"/>
              <a:buChar char="–"/>
              <a:defRPr/>
            </a:lvl4pPr>
            <a:lvl5pPr indent="-342900" lvl="4" marL="2286000" algn="l">
              <a:lnSpc>
                <a:spcPct val="110000"/>
              </a:lnSpc>
              <a:spcBef>
                <a:spcPts val="700"/>
              </a:spcBef>
              <a:spcAft>
                <a:spcPts val="0"/>
              </a:spcAft>
              <a:buSzPts val="1800"/>
              <a:buChar char="•"/>
              <a:defRPr/>
            </a:lvl5pPr>
            <a:lvl6pPr indent="-342900" lvl="5" marL="2743200" algn="l">
              <a:lnSpc>
                <a:spcPct val="110000"/>
              </a:lnSpc>
              <a:spcBef>
                <a:spcPts val="700"/>
              </a:spcBef>
              <a:spcAft>
                <a:spcPts val="0"/>
              </a:spcAft>
              <a:buSzPts val="1800"/>
              <a:buChar char="–"/>
              <a:defRPr/>
            </a:lvl6pPr>
            <a:lvl7pPr indent="-342900" lvl="6" marL="3200400" algn="l">
              <a:lnSpc>
                <a:spcPct val="110000"/>
              </a:lnSpc>
              <a:spcBef>
                <a:spcPts val="700"/>
              </a:spcBef>
              <a:spcAft>
                <a:spcPts val="0"/>
              </a:spcAft>
              <a:buSzPts val="1800"/>
              <a:buChar char="•"/>
              <a:defRPr/>
            </a:lvl7pPr>
            <a:lvl8pPr indent="-342900" lvl="7" marL="3657600" algn="l">
              <a:lnSpc>
                <a:spcPct val="110000"/>
              </a:lnSpc>
              <a:spcBef>
                <a:spcPts val="700"/>
              </a:spcBef>
              <a:spcAft>
                <a:spcPts val="0"/>
              </a:spcAft>
              <a:buSzPts val="1800"/>
              <a:buChar char="–"/>
              <a:defRPr/>
            </a:lvl8pPr>
            <a:lvl9pPr indent="-342900" lvl="8" marL="4114800" algn="l">
              <a:lnSpc>
                <a:spcPct val="110000"/>
              </a:lnSpc>
              <a:spcBef>
                <a:spcPts val="700"/>
              </a:spcBef>
              <a:spcAft>
                <a:spcPts val="0"/>
              </a:spcAft>
              <a:buSzPts val="1800"/>
              <a:buChar char="•"/>
              <a:defRPr/>
            </a:lvl9pPr>
          </a:lstStyle>
          <a:p/>
        </p:txBody>
      </p:sp>
      <p:sp>
        <p:nvSpPr>
          <p:cNvPr id="43" name="Google Shape;43;p30"/>
          <p:cNvSpPr txBox="1"/>
          <p:nvPr>
            <p:ph idx="2" type="body"/>
          </p:nvPr>
        </p:nvSpPr>
        <p:spPr>
          <a:xfrm>
            <a:off x="6647796" y="2286000"/>
            <a:ext cx="4800600" cy="36195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700"/>
              </a:spcBef>
              <a:spcAft>
                <a:spcPts val="0"/>
              </a:spcAft>
              <a:buSzPts val="1800"/>
              <a:buChar char="•"/>
              <a:defRPr/>
            </a:lvl1pPr>
            <a:lvl2pPr indent="-342900" lvl="1" marL="914400" algn="l">
              <a:lnSpc>
                <a:spcPct val="110000"/>
              </a:lnSpc>
              <a:spcBef>
                <a:spcPts val="700"/>
              </a:spcBef>
              <a:spcAft>
                <a:spcPts val="0"/>
              </a:spcAft>
              <a:buSzPts val="1800"/>
              <a:buChar char="–"/>
              <a:defRPr/>
            </a:lvl2pPr>
            <a:lvl3pPr indent="-342900" lvl="2" marL="1371600" algn="l">
              <a:lnSpc>
                <a:spcPct val="110000"/>
              </a:lnSpc>
              <a:spcBef>
                <a:spcPts val="700"/>
              </a:spcBef>
              <a:spcAft>
                <a:spcPts val="0"/>
              </a:spcAft>
              <a:buSzPts val="1800"/>
              <a:buChar char="•"/>
              <a:defRPr/>
            </a:lvl3pPr>
            <a:lvl4pPr indent="-342900" lvl="3" marL="1828800" algn="l">
              <a:lnSpc>
                <a:spcPct val="110000"/>
              </a:lnSpc>
              <a:spcBef>
                <a:spcPts val="700"/>
              </a:spcBef>
              <a:spcAft>
                <a:spcPts val="0"/>
              </a:spcAft>
              <a:buSzPts val="1800"/>
              <a:buChar char="–"/>
              <a:defRPr/>
            </a:lvl4pPr>
            <a:lvl5pPr indent="-342900" lvl="4" marL="2286000" algn="l">
              <a:lnSpc>
                <a:spcPct val="110000"/>
              </a:lnSpc>
              <a:spcBef>
                <a:spcPts val="700"/>
              </a:spcBef>
              <a:spcAft>
                <a:spcPts val="0"/>
              </a:spcAft>
              <a:buSzPts val="1800"/>
              <a:buChar char="•"/>
              <a:defRPr/>
            </a:lvl5pPr>
            <a:lvl6pPr indent="-342900" lvl="5" marL="2743200" algn="l">
              <a:lnSpc>
                <a:spcPct val="110000"/>
              </a:lnSpc>
              <a:spcBef>
                <a:spcPts val="700"/>
              </a:spcBef>
              <a:spcAft>
                <a:spcPts val="0"/>
              </a:spcAft>
              <a:buSzPts val="1800"/>
              <a:buChar char="–"/>
              <a:defRPr/>
            </a:lvl6pPr>
            <a:lvl7pPr indent="-342900" lvl="6" marL="3200400" algn="l">
              <a:lnSpc>
                <a:spcPct val="110000"/>
              </a:lnSpc>
              <a:spcBef>
                <a:spcPts val="700"/>
              </a:spcBef>
              <a:spcAft>
                <a:spcPts val="0"/>
              </a:spcAft>
              <a:buSzPts val="1800"/>
              <a:buChar char="•"/>
              <a:defRPr/>
            </a:lvl7pPr>
            <a:lvl8pPr indent="-342900" lvl="7" marL="3657600" algn="l">
              <a:lnSpc>
                <a:spcPct val="110000"/>
              </a:lnSpc>
              <a:spcBef>
                <a:spcPts val="700"/>
              </a:spcBef>
              <a:spcAft>
                <a:spcPts val="0"/>
              </a:spcAft>
              <a:buSzPts val="1800"/>
              <a:buChar char="–"/>
              <a:defRPr/>
            </a:lvl8pPr>
            <a:lvl9pPr indent="-342900" lvl="8" marL="4114800" algn="l">
              <a:lnSpc>
                <a:spcPct val="110000"/>
              </a:lnSpc>
              <a:spcBef>
                <a:spcPts val="700"/>
              </a:spcBef>
              <a:spcAft>
                <a:spcPts val="0"/>
              </a:spcAft>
              <a:buSzPts val="1800"/>
              <a:buChar char="•"/>
              <a:defRPr/>
            </a:lvl9pPr>
          </a:lstStyle>
          <a:p/>
        </p:txBody>
      </p:sp>
      <p:sp>
        <p:nvSpPr>
          <p:cNvPr id="44" name="Google Shape;44;p30"/>
          <p:cNvSpPr txBox="1"/>
          <p:nvPr>
            <p:ph idx="10" type="dt"/>
          </p:nvPr>
        </p:nvSpPr>
        <p:spPr>
          <a:xfrm>
            <a:off x="1251678" y="6375679"/>
            <a:ext cx="2329722" cy="34846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30"/>
          <p:cNvSpPr txBox="1"/>
          <p:nvPr>
            <p:ph idx="11" type="ftr"/>
          </p:nvPr>
        </p:nvSpPr>
        <p:spPr>
          <a:xfrm>
            <a:off x="4038600" y="6375679"/>
            <a:ext cx="4114800" cy="345796"/>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30"/>
          <p:cNvSpPr txBox="1"/>
          <p:nvPr>
            <p:ph idx="12" type="sldNum"/>
          </p:nvPr>
        </p:nvSpPr>
        <p:spPr>
          <a:xfrm>
            <a:off x="8610601" y="6375679"/>
            <a:ext cx="2819399" cy="34579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比较" type="twoTxTwoObj">
  <p:cSld name="TWO_OBJECTS_WITH_TEXT">
    <p:spTree>
      <p:nvGrpSpPr>
        <p:cNvPr id="47" name="Shape 47"/>
        <p:cNvGrpSpPr/>
        <p:nvPr/>
      </p:nvGrpSpPr>
      <p:grpSpPr>
        <a:xfrm>
          <a:off x="0" y="0"/>
          <a:ext cx="0" cy="0"/>
          <a:chOff x="0" y="0"/>
          <a:chExt cx="0" cy="0"/>
        </a:xfrm>
      </p:grpSpPr>
      <p:sp>
        <p:nvSpPr>
          <p:cNvPr id="48" name="Google Shape;48;p31"/>
          <p:cNvSpPr txBox="1"/>
          <p:nvPr>
            <p:ph type="title"/>
          </p:nvPr>
        </p:nvSpPr>
        <p:spPr>
          <a:xfrm>
            <a:off x="1252728" y="381000"/>
            <a:ext cx="10172700" cy="1493517"/>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31"/>
          <p:cNvSpPr txBox="1"/>
          <p:nvPr>
            <p:ph idx="1" type="body"/>
          </p:nvPr>
        </p:nvSpPr>
        <p:spPr>
          <a:xfrm>
            <a:off x="1251678" y="2199633"/>
            <a:ext cx="4800600" cy="632529"/>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700"/>
              </a:spcBef>
              <a:spcAft>
                <a:spcPts val="0"/>
              </a:spcAft>
              <a:buSzPts val="1900"/>
              <a:buNone/>
              <a:defRPr b="1" sz="1900" cap="none">
                <a:solidFill>
                  <a:schemeClr val="dk2"/>
                </a:solidFill>
              </a:defRPr>
            </a:lvl1pPr>
            <a:lvl2pPr indent="-228600" lvl="1" marL="914400" algn="l">
              <a:lnSpc>
                <a:spcPct val="110000"/>
              </a:lnSpc>
              <a:spcBef>
                <a:spcPts val="700"/>
              </a:spcBef>
              <a:spcAft>
                <a:spcPts val="0"/>
              </a:spcAft>
              <a:buSzPts val="1900"/>
              <a:buNone/>
              <a:defRPr b="1" sz="1900"/>
            </a:lvl2pPr>
            <a:lvl3pPr indent="-228600" lvl="2" marL="1371600" algn="l">
              <a:lnSpc>
                <a:spcPct val="110000"/>
              </a:lnSpc>
              <a:spcBef>
                <a:spcPts val="700"/>
              </a:spcBef>
              <a:spcAft>
                <a:spcPts val="0"/>
              </a:spcAft>
              <a:buSzPts val="1800"/>
              <a:buNone/>
              <a:defRPr b="1" sz="1800"/>
            </a:lvl3pPr>
            <a:lvl4pPr indent="-228600" lvl="3" marL="1828800" algn="l">
              <a:lnSpc>
                <a:spcPct val="110000"/>
              </a:lnSpc>
              <a:spcBef>
                <a:spcPts val="700"/>
              </a:spcBef>
              <a:spcAft>
                <a:spcPts val="0"/>
              </a:spcAft>
              <a:buSzPts val="1600"/>
              <a:buNone/>
              <a:defRPr b="1" sz="1600"/>
            </a:lvl4pPr>
            <a:lvl5pPr indent="-228600" lvl="4" marL="2286000" algn="l">
              <a:lnSpc>
                <a:spcPct val="110000"/>
              </a:lnSpc>
              <a:spcBef>
                <a:spcPts val="700"/>
              </a:spcBef>
              <a:spcAft>
                <a:spcPts val="0"/>
              </a:spcAft>
              <a:buSzPts val="1600"/>
              <a:buNone/>
              <a:defRPr b="1" sz="1600"/>
            </a:lvl5pPr>
            <a:lvl6pPr indent="-228600" lvl="5" marL="2743200" algn="l">
              <a:lnSpc>
                <a:spcPct val="110000"/>
              </a:lnSpc>
              <a:spcBef>
                <a:spcPts val="700"/>
              </a:spcBef>
              <a:spcAft>
                <a:spcPts val="0"/>
              </a:spcAft>
              <a:buSzPts val="1600"/>
              <a:buNone/>
              <a:defRPr b="1" sz="1600"/>
            </a:lvl6pPr>
            <a:lvl7pPr indent="-228600" lvl="6" marL="3200400" algn="l">
              <a:lnSpc>
                <a:spcPct val="110000"/>
              </a:lnSpc>
              <a:spcBef>
                <a:spcPts val="700"/>
              </a:spcBef>
              <a:spcAft>
                <a:spcPts val="0"/>
              </a:spcAft>
              <a:buSzPts val="1600"/>
              <a:buNone/>
              <a:defRPr b="1" sz="1600"/>
            </a:lvl7pPr>
            <a:lvl8pPr indent="-228600" lvl="7" marL="3657600" algn="l">
              <a:lnSpc>
                <a:spcPct val="110000"/>
              </a:lnSpc>
              <a:spcBef>
                <a:spcPts val="700"/>
              </a:spcBef>
              <a:spcAft>
                <a:spcPts val="0"/>
              </a:spcAft>
              <a:buSzPts val="1600"/>
              <a:buNone/>
              <a:defRPr b="1" sz="1600"/>
            </a:lvl8pPr>
            <a:lvl9pPr indent="-228600" lvl="8" marL="4114800" algn="l">
              <a:lnSpc>
                <a:spcPct val="110000"/>
              </a:lnSpc>
              <a:spcBef>
                <a:spcPts val="700"/>
              </a:spcBef>
              <a:spcAft>
                <a:spcPts val="0"/>
              </a:spcAft>
              <a:buSzPts val="1600"/>
              <a:buNone/>
              <a:defRPr b="1" sz="1600"/>
            </a:lvl9pPr>
          </a:lstStyle>
          <a:p/>
        </p:txBody>
      </p:sp>
      <p:sp>
        <p:nvSpPr>
          <p:cNvPr id="50" name="Google Shape;50;p31"/>
          <p:cNvSpPr txBox="1"/>
          <p:nvPr>
            <p:ph idx="2" type="body"/>
          </p:nvPr>
        </p:nvSpPr>
        <p:spPr>
          <a:xfrm>
            <a:off x="1257300" y="2909102"/>
            <a:ext cx="4800600" cy="2996398"/>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700"/>
              </a:spcBef>
              <a:spcAft>
                <a:spcPts val="0"/>
              </a:spcAft>
              <a:buSzPts val="1800"/>
              <a:buChar char="•"/>
              <a:defRPr/>
            </a:lvl1pPr>
            <a:lvl2pPr indent="-342900" lvl="1" marL="914400" algn="l">
              <a:lnSpc>
                <a:spcPct val="110000"/>
              </a:lnSpc>
              <a:spcBef>
                <a:spcPts val="700"/>
              </a:spcBef>
              <a:spcAft>
                <a:spcPts val="0"/>
              </a:spcAft>
              <a:buSzPts val="1800"/>
              <a:buChar char="–"/>
              <a:defRPr/>
            </a:lvl2pPr>
            <a:lvl3pPr indent="-342900" lvl="2" marL="1371600" algn="l">
              <a:lnSpc>
                <a:spcPct val="110000"/>
              </a:lnSpc>
              <a:spcBef>
                <a:spcPts val="700"/>
              </a:spcBef>
              <a:spcAft>
                <a:spcPts val="0"/>
              </a:spcAft>
              <a:buSzPts val="1800"/>
              <a:buChar char="•"/>
              <a:defRPr/>
            </a:lvl3pPr>
            <a:lvl4pPr indent="-342900" lvl="3" marL="1828800" algn="l">
              <a:lnSpc>
                <a:spcPct val="110000"/>
              </a:lnSpc>
              <a:spcBef>
                <a:spcPts val="700"/>
              </a:spcBef>
              <a:spcAft>
                <a:spcPts val="0"/>
              </a:spcAft>
              <a:buSzPts val="1800"/>
              <a:buChar char="–"/>
              <a:defRPr/>
            </a:lvl4pPr>
            <a:lvl5pPr indent="-342900" lvl="4" marL="2286000" algn="l">
              <a:lnSpc>
                <a:spcPct val="110000"/>
              </a:lnSpc>
              <a:spcBef>
                <a:spcPts val="700"/>
              </a:spcBef>
              <a:spcAft>
                <a:spcPts val="0"/>
              </a:spcAft>
              <a:buSzPts val="1800"/>
              <a:buChar char="•"/>
              <a:defRPr/>
            </a:lvl5pPr>
            <a:lvl6pPr indent="-342900" lvl="5" marL="2743200" algn="l">
              <a:lnSpc>
                <a:spcPct val="110000"/>
              </a:lnSpc>
              <a:spcBef>
                <a:spcPts val="700"/>
              </a:spcBef>
              <a:spcAft>
                <a:spcPts val="0"/>
              </a:spcAft>
              <a:buSzPts val="1800"/>
              <a:buChar char="–"/>
              <a:defRPr/>
            </a:lvl6pPr>
            <a:lvl7pPr indent="-342900" lvl="6" marL="3200400" algn="l">
              <a:lnSpc>
                <a:spcPct val="110000"/>
              </a:lnSpc>
              <a:spcBef>
                <a:spcPts val="700"/>
              </a:spcBef>
              <a:spcAft>
                <a:spcPts val="0"/>
              </a:spcAft>
              <a:buSzPts val="1800"/>
              <a:buChar char="•"/>
              <a:defRPr/>
            </a:lvl7pPr>
            <a:lvl8pPr indent="-342900" lvl="7" marL="3657600" algn="l">
              <a:lnSpc>
                <a:spcPct val="110000"/>
              </a:lnSpc>
              <a:spcBef>
                <a:spcPts val="700"/>
              </a:spcBef>
              <a:spcAft>
                <a:spcPts val="0"/>
              </a:spcAft>
              <a:buSzPts val="1800"/>
              <a:buChar char="–"/>
              <a:defRPr/>
            </a:lvl8pPr>
            <a:lvl9pPr indent="-342900" lvl="8" marL="4114800" algn="l">
              <a:lnSpc>
                <a:spcPct val="110000"/>
              </a:lnSpc>
              <a:spcBef>
                <a:spcPts val="700"/>
              </a:spcBef>
              <a:spcAft>
                <a:spcPts val="0"/>
              </a:spcAft>
              <a:buSzPts val="1800"/>
              <a:buChar char="•"/>
              <a:defRPr/>
            </a:lvl9pPr>
          </a:lstStyle>
          <a:p/>
        </p:txBody>
      </p:sp>
      <p:sp>
        <p:nvSpPr>
          <p:cNvPr id="51" name="Google Shape;51;p31"/>
          <p:cNvSpPr txBox="1"/>
          <p:nvPr>
            <p:ph idx="3" type="body"/>
          </p:nvPr>
        </p:nvSpPr>
        <p:spPr>
          <a:xfrm>
            <a:off x="6633864" y="2199633"/>
            <a:ext cx="4800600" cy="632529"/>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700"/>
              </a:spcBef>
              <a:spcAft>
                <a:spcPts val="0"/>
              </a:spcAft>
              <a:buSzPts val="1900"/>
              <a:buNone/>
              <a:defRPr b="1" sz="1900" cap="none">
                <a:solidFill>
                  <a:schemeClr val="dk2"/>
                </a:solidFill>
              </a:defRPr>
            </a:lvl1pPr>
            <a:lvl2pPr indent="-228600" lvl="1" marL="914400" algn="l">
              <a:lnSpc>
                <a:spcPct val="110000"/>
              </a:lnSpc>
              <a:spcBef>
                <a:spcPts val="700"/>
              </a:spcBef>
              <a:spcAft>
                <a:spcPts val="0"/>
              </a:spcAft>
              <a:buSzPts val="1900"/>
              <a:buNone/>
              <a:defRPr b="1" sz="1900"/>
            </a:lvl2pPr>
            <a:lvl3pPr indent="-228600" lvl="2" marL="1371600" algn="l">
              <a:lnSpc>
                <a:spcPct val="110000"/>
              </a:lnSpc>
              <a:spcBef>
                <a:spcPts val="700"/>
              </a:spcBef>
              <a:spcAft>
                <a:spcPts val="0"/>
              </a:spcAft>
              <a:buSzPts val="1800"/>
              <a:buNone/>
              <a:defRPr b="1" sz="1800"/>
            </a:lvl3pPr>
            <a:lvl4pPr indent="-228600" lvl="3" marL="1828800" algn="l">
              <a:lnSpc>
                <a:spcPct val="110000"/>
              </a:lnSpc>
              <a:spcBef>
                <a:spcPts val="700"/>
              </a:spcBef>
              <a:spcAft>
                <a:spcPts val="0"/>
              </a:spcAft>
              <a:buSzPts val="1600"/>
              <a:buNone/>
              <a:defRPr b="1" sz="1600"/>
            </a:lvl4pPr>
            <a:lvl5pPr indent="-228600" lvl="4" marL="2286000" algn="l">
              <a:lnSpc>
                <a:spcPct val="110000"/>
              </a:lnSpc>
              <a:spcBef>
                <a:spcPts val="700"/>
              </a:spcBef>
              <a:spcAft>
                <a:spcPts val="0"/>
              </a:spcAft>
              <a:buSzPts val="1600"/>
              <a:buNone/>
              <a:defRPr b="1" sz="1600"/>
            </a:lvl5pPr>
            <a:lvl6pPr indent="-228600" lvl="5" marL="2743200" algn="l">
              <a:lnSpc>
                <a:spcPct val="110000"/>
              </a:lnSpc>
              <a:spcBef>
                <a:spcPts val="700"/>
              </a:spcBef>
              <a:spcAft>
                <a:spcPts val="0"/>
              </a:spcAft>
              <a:buSzPts val="1600"/>
              <a:buNone/>
              <a:defRPr b="1" sz="1600"/>
            </a:lvl6pPr>
            <a:lvl7pPr indent="-228600" lvl="6" marL="3200400" algn="l">
              <a:lnSpc>
                <a:spcPct val="110000"/>
              </a:lnSpc>
              <a:spcBef>
                <a:spcPts val="700"/>
              </a:spcBef>
              <a:spcAft>
                <a:spcPts val="0"/>
              </a:spcAft>
              <a:buSzPts val="1600"/>
              <a:buNone/>
              <a:defRPr b="1" sz="1600"/>
            </a:lvl7pPr>
            <a:lvl8pPr indent="-228600" lvl="7" marL="3657600" algn="l">
              <a:lnSpc>
                <a:spcPct val="110000"/>
              </a:lnSpc>
              <a:spcBef>
                <a:spcPts val="700"/>
              </a:spcBef>
              <a:spcAft>
                <a:spcPts val="0"/>
              </a:spcAft>
              <a:buSzPts val="1600"/>
              <a:buNone/>
              <a:defRPr b="1" sz="1600"/>
            </a:lvl8pPr>
            <a:lvl9pPr indent="-228600" lvl="8" marL="4114800" algn="l">
              <a:lnSpc>
                <a:spcPct val="110000"/>
              </a:lnSpc>
              <a:spcBef>
                <a:spcPts val="700"/>
              </a:spcBef>
              <a:spcAft>
                <a:spcPts val="0"/>
              </a:spcAft>
              <a:buSzPts val="1600"/>
              <a:buNone/>
              <a:defRPr b="1" sz="1600"/>
            </a:lvl9pPr>
          </a:lstStyle>
          <a:p/>
        </p:txBody>
      </p:sp>
      <p:sp>
        <p:nvSpPr>
          <p:cNvPr id="52" name="Google Shape;52;p31"/>
          <p:cNvSpPr txBox="1"/>
          <p:nvPr>
            <p:ph idx="4" type="body"/>
          </p:nvPr>
        </p:nvSpPr>
        <p:spPr>
          <a:xfrm>
            <a:off x="6633864" y="2909102"/>
            <a:ext cx="4800600" cy="2996398"/>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700"/>
              </a:spcBef>
              <a:spcAft>
                <a:spcPts val="0"/>
              </a:spcAft>
              <a:buSzPts val="1800"/>
              <a:buChar char="•"/>
              <a:defRPr/>
            </a:lvl1pPr>
            <a:lvl2pPr indent="-342900" lvl="1" marL="914400" algn="l">
              <a:lnSpc>
                <a:spcPct val="110000"/>
              </a:lnSpc>
              <a:spcBef>
                <a:spcPts val="700"/>
              </a:spcBef>
              <a:spcAft>
                <a:spcPts val="0"/>
              </a:spcAft>
              <a:buSzPts val="1800"/>
              <a:buChar char="–"/>
              <a:defRPr/>
            </a:lvl2pPr>
            <a:lvl3pPr indent="-342900" lvl="2" marL="1371600" algn="l">
              <a:lnSpc>
                <a:spcPct val="110000"/>
              </a:lnSpc>
              <a:spcBef>
                <a:spcPts val="700"/>
              </a:spcBef>
              <a:spcAft>
                <a:spcPts val="0"/>
              </a:spcAft>
              <a:buSzPts val="1800"/>
              <a:buChar char="•"/>
              <a:defRPr/>
            </a:lvl3pPr>
            <a:lvl4pPr indent="-342900" lvl="3" marL="1828800" algn="l">
              <a:lnSpc>
                <a:spcPct val="110000"/>
              </a:lnSpc>
              <a:spcBef>
                <a:spcPts val="700"/>
              </a:spcBef>
              <a:spcAft>
                <a:spcPts val="0"/>
              </a:spcAft>
              <a:buSzPts val="1800"/>
              <a:buChar char="–"/>
              <a:defRPr/>
            </a:lvl4pPr>
            <a:lvl5pPr indent="-342900" lvl="4" marL="2286000" algn="l">
              <a:lnSpc>
                <a:spcPct val="110000"/>
              </a:lnSpc>
              <a:spcBef>
                <a:spcPts val="700"/>
              </a:spcBef>
              <a:spcAft>
                <a:spcPts val="0"/>
              </a:spcAft>
              <a:buSzPts val="1800"/>
              <a:buChar char="•"/>
              <a:defRPr/>
            </a:lvl5pPr>
            <a:lvl6pPr indent="-342900" lvl="5" marL="2743200" algn="l">
              <a:lnSpc>
                <a:spcPct val="110000"/>
              </a:lnSpc>
              <a:spcBef>
                <a:spcPts val="700"/>
              </a:spcBef>
              <a:spcAft>
                <a:spcPts val="0"/>
              </a:spcAft>
              <a:buSzPts val="1800"/>
              <a:buChar char="–"/>
              <a:defRPr/>
            </a:lvl6pPr>
            <a:lvl7pPr indent="-342900" lvl="6" marL="3200400" algn="l">
              <a:lnSpc>
                <a:spcPct val="110000"/>
              </a:lnSpc>
              <a:spcBef>
                <a:spcPts val="700"/>
              </a:spcBef>
              <a:spcAft>
                <a:spcPts val="0"/>
              </a:spcAft>
              <a:buSzPts val="1800"/>
              <a:buChar char="•"/>
              <a:defRPr/>
            </a:lvl7pPr>
            <a:lvl8pPr indent="-342900" lvl="7" marL="3657600" algn="l">
              <a:lnSpc>
                <a:spcPct val="110000"/>
              </a:lnSpc>
              <a:spcBef>
                <a:spcPts val="700"/>
              </a:spcBef>
              <a:spcAft>
                <a:spcPts val="0"/>
              </a:spcAft>
              <a:buSzPts val="1800"/>
              <a:buChar char="–"/>
              <a:defRPr/>
            </a:lvl8pPr>
            <a:lvl9pPr indent="-342900" lvl="8" marL="4114800" algn="l">
              <a:lnSpc>
                <a:spcPct val="110000"/>
              </a:lnSpc>
              <a:spcBef>
                <a:spcPts val="700"/>
              </a:spcBef>
              <a:spcAft>
                <a:spcPts val="0"/>
              </a:spcAft>
              <a:buSzPts val="1800"/>
              <a:buChar char="•"/>
              <a:defRPr/>
            </a:lvl9pPr>
          </a:lstStyle>
          <a:p/>
        </p:txBody>
      </p:sp>
      <p:sp>
        <p:nvSpPr>
          <p:cNvPr id="53" name="Google Shape;53;p31"/>
          <p:cNvSpPr txBox="1"/>
          <p:nvPr>
            <p:ph idx="10" type="dt"/>
          </p:nvPr>
        </p:nvSpPr>
        <p:spPr>
          <a:xfrm>
            <a:off x="1251678" y="6375679"/>
            <a:ext cx="2329722" cy="34846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31"/>
          <p:cNvSpPr txBox="1"/>
          <p:nvPr>
            <p:ph idx="11" type="ftr"/>
          </p:nvPr>
        </p:nvSpPr>
        <p:spPr>
          <a:xfrm>
            <a:off x="4038600" y="6375679"/>
            <a:ext cx="4114800" cy="345796"/>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31"/>
          <p:cNvSpPr txBox="1"/>
          <p:nvPr>
            <p:ph idx="12" type="sldNum"/>
          </p:nvPr>
        </p:nvSpPr>
        <p:spPr>
          <a:xfrm>
            <a:off x="8610601" y="6375679"/>
            <a:ext cx="2819399" cy="34579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仅标题" type="titleOnly">
  <p:cSld name="TITLE_ONLY">
    <p:spTree>
      <p:nvGrpSpPr>
        <p:cNvPr id="56" name="Shape 56"/>
        <p:cNvGrpSpPr/>
        <p:nvPr/>
      </p:nvGrpSpPr>
      <p:grpSpPr>
        <a:xfrm>
          <a:off x="0" y="0"/>
          <a:ext cx="0" cy="0"/>
          <a:chOff x="0" y="0"/>
          <a:chExt cx="0" cy="0"/>
        </a:xfrm>
      </p:grpSpPr>
      <p:sp>
        <p:nvSpPr>
          <p:cNvPr id="57" name="Google Shape;57;p32"/>
          <p:cNvSpPr txBox="1"/>
          <p:nvPr>
            <p:ph type="title"/>
          </p:nvPr>
        </p:nvSpPr>
        <p:spPr>
          <a:xfrm>
            <a:off x="1251678" y="382385"/>
            <a:ext cx="10178322" cy="1492132"/>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32"/>
          <p:cNvSpPr txBox="1"/>
          <p:nvPr>
            <p:ph idx="10" type="dt"/>
          </p:nvPr>
        </p:nvSpPr>
        <p:spPr>
          <a:xfrm>
            <a:off x="1251678" y="6375679"/>
            <a:ext cx="2329722" cy="34846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32"/>
          <p:cNvSpPr txBox="1"/>
          <p:nvPr>
            <p:ph idx="11" type="ftr"/>
          </p:nvPr>
        </p:nvSpPr>
        <p:spPr>
          <a:xfrm>
            <a:off x="4038600" y="6375679"/>
            <a:ext cx="4114800" cy="345796"/>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32"/>
          <p:cNvSpPr txBox="1"/>
          <p:nvPr>
            <p:ph idx="12" type="sldNum"/>
          </p:nvPr>
        </p:nvSpPr>
        <p:spPr>
          <a:xfrm>
            <a:off x="8610601" y="6375679"/>
            <a:ext cx="2819399" cy="34579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空白" type="blank">
  <p:cSld name="BLANK">
    <p:spTree>
      <p:nvGrpSpPr>
        <p:cNvPr id="61" name="Shape 61"/>
        <p:cNvGrpSpPr/>
        <p:nvPr/>
      </p:nvGrpSpPr>
      <p:grpSpPr>
        <a:xfrm>
          <a:off x="0" y="0"/>
          <a:ext cx="0" cy="0"/>
          <a:chOff x="0" y="0"/>
          <a:chExt cx="0" cy="0"/>
        </a:xfrm>
      </p:grpSpPr>
      <p:sp>
        <p:nvSpPr>
          <p:cNvPr id="62" name="Google Shape;62;p33"/>
          <p:cNvSpPr txBox="1"/>
          <p:nvPr>
            <p:ph idx="10" type="dt"/>
          </p:nvPr>
        </p:nvSpPr>
        <p:spPr>
          <a:xfrm>
            <a:off x="1251678" y="6375679"/>
            <a:ext cx="2329722" cy="34846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3"/>
          <p:cNvSpPr txBox="1"/>
          <p:nvPr>
            <p:ph idx="11" type="ftr"/>
          </p:nvPr>
        </p:nvSpPr>
        <p:spPr>
          <a:xfrm>
            <a:off x="4038600" y="6375679"/>
            <a:ext cx="4114800" cy="345796"/>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3"/>
          <p:cNvSpPr txBox="1"/>
          <p:nvPr>
            <p:ph idx="12" type="sldNum"/>
          </p:nvPr>
        </p:nvSpPr>
        <p:spPr>
          <a:xfrm>
            <a:off x="8610601" y="6375679"/>
            <a:ext cx="2819399" cy="34579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内容与标题" showMasterSp="0" type="objTx">
  <p:cSld name="OBJECT_WITH_CAPTION_TEXT">
    <p:spTree>
      <p:nvGrpSpPr>
        <p:cNvPr id="65" name="Shape 65"/>
        <p:cNvGrpSpPr/>
        <p:nvPr/>
      </p:nvGrpSpPr>
      <p:grpSpPr>
        <a:xfrm>
          <a:off x="0" y="0"/>
          <a:ext cx="0" cy="0"/>
          <a:chOff x="0" y="0"/>
          <a:chExt cx="0" cy="0"/>
        </a:xfrm>
      </p:grpSpPr>
      <p:sp>
        <p:nvSpPr>
          <p:cNvPr id="66" name="Google Shape;66;p34" title="right scallop background shape"/>
          <p:cNvSpPr/>
          <p:nvPr/>
        </p:nvSpPr>
        <p:spPr>
          <a:xfrm>
            <a:off x="7389812" y="0"/>
            <a:ext cx="4802188" cy="6858000"/>
          </a:xfrm>
          <a:custGeom>
            <a:rect b="b" l="l" r="r" t="t"/>
            <a:pathLst>
              <a:path extrusionOk="0" h="4320" w="3025">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dk2"/>
          </a:solidFill>
          <a:ln>
            <a:noFill/>
          </a:ln>
        </p:spPr>
      </p:sp>
      <p:sp>
        <p:nvSpPr>
          <p:cNvPr id="67" name="Google Shape;67;p34"/>
          <p:cNvSpPr txBox="1"/>
          <p:nvPr>
            <p:ph type="title"/>
          </p:nvPr>
        </p:nvSpPr>
        <p:spPr>
          <a:xfrm>
            <a:off x="8337884" y="457199"/>
            <a:ext cx="3092115" cy="1196671"/>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1900"/>
              <a:buFont typeface="Gill Sans"/>
              <a:buNone/>
              <a:defRPr b="1" i="0" sz="1900" cap="none">
                <a:solidFill>
                  <a:schemeClr val="accent1"/>
                </a:solidFill>
                <a:latin typeface="Gill Sans"/>
                <a:ea typeface="Gill Sans"/>
                <a:cs typeface="Gill Sans"/>
                <a:sym typeface="Gill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34"/>
          <p:cNvSpPr txBox="1"/>
          <p:nvPr>
            <p:ph idx="1" type="body"/>
          </p:nvPr>
        </p:nvSpPr>
        <p:spPr>
          <a:xfrm>
            <a:off x="765051" y="920377"/>
            <a:ext cx="6158418" cy="4985124"/>
          </a:xfrm>
          <a:prstGeom prst="rect">
            <a:avLst/>
          </a:prstGeom>
          <a:noFill/>
          <a:ln>
            <a:noFill/>
          </a:ln>
        </p:spPr>
        <p:txBody>
          <a:bodyPr anchorCtr="0" anchor="t" bIns="45700" lIns="91425" spcFirstLastPara="1" rIns="91425" wrap="square" tIns="45700">
            <a:normAutofit/>
          </a:bodyPr>
          <a:lstStyle>
            <a:lvl1pPr indent="-431800" lvl="0" marL="457200" algn="l">
              <a:lnSpc>
                <a:spcPct val="110000"/>
              </a:lnSpc>
              <a:spcBef>
                <a:spcPts val="700"/>
              </a:spcBef>
              <a:spcAft>
                <a:spcPts val="0"/>
              </a:spcAft>
              <a:buSzPts val="3200"/>
              <a:buChar char="•"/>
              <a:defRPr sz="3200"/>
            </a:lvl1pPr>
            <a:lvl2pPr indent="-406400" lvl="1" marL="914400" algn="l">
              <a:lnSpc>
                <a:spcPct val="110000"/>
              </a:lnSpc>
              <a:spcBef>
                <a:spcPts val="700"/>
              </a:spcBef>
              <a:spcAft>
                <a:spcPts val="0"/>
              </a:spcAft>
              <a:buSzPts val="2800"/>
              <a:buChar char="–"/>
              <a:defRPr sz="2800"/>
            </a:lvl2pPr>
            <a:lvl3pPr indent="-381000" lvl="2" marL="1371600" algn="l">
              <a:lnSpc>
                <a:spcPct val="110000"/>
              </a:lnSpc>
              <a:spcBef>
                <a:spcPts val="700"/>
              </a:spcBef>
              <a:spcAft>
                <a:spcPts val="0"/>
              </a:spcAft>
              <a:buSzPts val="2400"/>
              <a:buChar char="•"/>
              <a:defRPr sz="2400"/>
            </a:lvl3pPr>
            <a:lvl4pPr indent="-355600" lvl="3" marL="1828800" algn="l">
              <a:lnSpc>
                <a:spcPct val="110000"/>
              </a:lnSpc>
              <a:spcBef>
                <a:spcPts val="700"/>
              </a:spcBef>
              <a:spcAft>
                <a:spcPts val="0"/>
              </a:spcAft>
              <a:buSzPts val="2000"/>
              <a:buChar char="–"/>
              <a:defRPr sz="2000"/>
            </a:lvl4pPr>
            <a:lvl5pPr indent="-355600" lvl="4" marL="2286000" algn="l">
              <a:lnSpc>
                <a:spcPct val="110000"/>
              </a:lnSpc>
              <a:spcBef>
                <a:spcPts val="700"/>
              </a:spcBef>
              <a:spcAft>
                <a:spcPts val="0"/>
              </a:spcAft>
              <a:buSzPts val="2000"/>
              <a:buChar char="•"/>
              <a:defRPr sz="2000"/>
            </a:lvl5pPr>
            <a:lvl6pPr indent="-355600" lvl="5" marL="2743200" algn="l">
              <a:lnSpc>
                <a:spcPct val="110000"/>
              </a:lnSpc>
              <a:spcBef>
                <a:spcPts val="700"/>
              </a:spcBef>
              <a:spcAft>
                <a:spcPts val="0"/>
              </a:spcAft>
              <a:buSzPts val="2000"/>
              <a:buChar char="–"/>
              <a:defRPr sz="2000"/>
            </a:lvl6pPr>
            <a:lvl7pPr indent="-355600" lvl="6" marL="3200400" algn="l">
              <a:lnSpc>
                <a:spcPct val="110000"/>
              </a:lnSpc>
              <a:spcBef>
                <a:spcPts val="700"/>
              </a:spcBef>
              <a:spcAft>
                <a:spcPts val="0"/>
              </a:spcAft>
              <a:buSzPts val="2000"/>
              <a:buChar char="•"/>
              <a:defRPr sz="2000"/>
            </a:lvl7pPr>
            <a:lvl8pPr indent="-355600" lvl="7" marL="3657600" algn="l">
              <a:lnSpc>
                <a:spcPct val="110000"/>
              </a:lnSpc>
              <a:spcBef>
                <a:spcPts val="700"/>
              </a:spcBef>
              <a:spcAft>
                <a:spcPts val="0"/>
              </a:spcAft>
              <a:buSzPts val="2000"/>
              <a:buChar char="–"/>
              <a:defRPr sz="2000"/>
            </a:lvl8pPr>
            <a:lvl9pPr indent="-355600" lvl="8" marL="4114800" algn="l">
              <a:lnSpc>
                <a:spcPct val="110000"/>
              </a:lnSpc>
              <a:spcBef>
                <a:spcPts val="700"/>
              </a:spcBef>
              <a:spcAft>
                <a:spcPts val="0"/>
              </a:spcAft>
              <a:buSzPts val="2000"/>
              <a:buChar char="•"/>
              <a:defRPr sz="2000"/>
            </a:lvl9pPr>
          </a:lstStyle>
          <a:p/>
        </p:txBody>
      </p:sp>
      <p:sp>
        <p:nvSpPr>
          <p:cNvPr id="69" name="Google Shape;69;p34"/>
          <p:cNvSpPr txBox="1"/>
          <p:nvPr>
            <p:ph idx="2" type="body"/>
          </p:nvPr>
        </p:nvSpPr>
        <p:spPr>
          <a:xfrm>
            <a:off x="8337885" y="1741336"/>
            <a:ext cx="3092115" cy="4164164"/>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200"/>
              </a:spcBef>
              <a:spcAft>
                <a:spcPts val="0"/>
              </a:spcAft>
              <a:buSzPts val="1600"/>
              <a:buNone/>
              <a:defRPr sz="1600">
                <a:solidFill>
                  <a:schemeClr val="lt2"/>
                </a:solidFill>
              </a:defRPr>
            </a:lvl1pPr>
            <a:lvl2pPr indent="-228600" lvl="1" marL="914400" algn="l">
              <a:lnSpc>
                <a:spcPct val="110000"/>
              </a:lnSpc>
              <a:spcBef>
                <a:spcPts val="700"/>
              </a:spcBef>
              <a:spcAft>
                <a:spcPts val="0"/>
              </a:spcAft>
              <a:buSzPts val="1400"/>
              <a:buNone/>
              <a:defRPr sz="1400"/>
            </a:lvl2pPr>
            <a:lvl3pPr indent="-228600" lvl="2" marL="1371600" algn="l">
              <a:lnSpc>
                <a:spcPct val="110000"/>
              </a:lnSpc>
              <a:spcBef>
                <a:spcPts val="700"/>
              </a:spcBef>
              <a:spcAft>
                <a:spcPts val="0"/>
              </a:spcAft>
              <a:buSzPts val="1200"/>
              <a:buNone/>
              <a:defRPr sz="1200"/>
            </a:lvl3pPr>
            <a:lvl4pPr indent="-228600" lvl="3" marL="1828800" algn="l">
              <a:lnSpc>
                <a:spcPct val="110000"/>
              </a:lnSpc>
              <a:spcBef>
                <a:spcPts val="700"/>
              </a:spcBef>
              <a:spcAft>
                <a:spcPts val="0"/>
              </a:spcAft>
              <a:buSzPts val="1000"/>
              <a:buNone/>
              <a:defRPr sz="1000"/>
            </a:lvl4pPr>
            <a:lvl5pPr indent="-228600" lvl="4" marL="2286000" algn="l">
              <a:lnSpc>
                <a:spcPct val="110000"/>
              </a:lnSpc>
              <a:spcBef>
                <a:spcPts val="700"/>
              </a:spcBef>
              <a:spcAft>
                <a:spcPts val="0"/>
              </a:spcAft>
              <a:buSzPts val="1000"/>
              <a:buNone/>
              <a:defRPr sz="1000"/>
            </a:lvl5pPr>
            <a:lvl6pPr indent="-228600" lvl="5" marL="2743200" algn="l">
              <a:lnSpc>
                <a:spcPct val="110000"/>
              </a:lnSpc>
              <a:spcBef>
                <a:spcPts val="700"/>
              </a:spcBef>
              <a:spcAft>
                <a:spcPts val="0"/>
              </a:spcAft>
              <a:buSzPts val="1000"/>
              <a:buNone/>
              <a:defRPr sz="1000"/>
            </a:lvl6pPr>
            <a:lvl7pPr indent="-228600" lvl="6" marL="3200400" algn="l">
              <a:lnSpc>
                <a:spcPct val="110000"/>
              </a:lnSpc>
              <a:spcBef>
                <a:spcPts val="700"/>
              </a:spcBef>
              <a:spcAft>
                <a:spcPts val="0"/>
              </a:spcAft>
              <a:buSzPts val="1000"/>
              <a:buNone/>
              <a:defRPr sz="1000"/>
            </a:lvl7pPr>
            <a:lvl8pPr indent="-228600" lvl="7" marL="3657600" algn="l">
              <a:lnSpc>
                <a:spcPct val="110000"/>
              </a:lnSpc>
              <a:spcBef>
                <a:spcPts val="700"/>
              </a:spcBef>
              <a:spcAft>
                <a:spcPts val="0"/>
              </a:spcAft>
              <a:buSzPts val="1000"/>
              <a:buNone/>
              <a:defRPr sz="1000"/>
            </a:lvl8pPr>
            <a:lvl9pPr indent="-228600" lvl="8" marL="4114800" algn="l">
              <a:lnSpc>
                <a:spcPct val="110000"/>
              </a:lnSpc>
              <a:spcBef>
                <a:spcPts val="700"/>
              </a:spcBef>
              <a:spcAft>
                <a:spcPts val="0"/>
              </a:spcAft>
              <a:buSzPts val="1000"/>
              <a:buNone/>
              <a:defRPr sz="1000"/>
            </a:lvl9pPr>
          </a:lstStyle>
          <a:p/>
        </p:txBody>
      </p:sp>
      <p:sp>
        <p:nvSpPr>
          <p:cNvPr id="70" name="Google Shape;70;p34"/>
          <p:cNvSpPr txBox="1"/>
          <p:nvPr>
            <p:ph idx="10" type="dt"/>
          </p:nvPr>
        </p:nvSpPr>
        <p:spPr>
          <a:xfrm>
            <a:off x="765051" y="6375679"/>
            <a:ext cx="1233355" cy="34846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4"/>
          <p:cNvSpPr txBox="1"/>
          <p:nvPr>
            <p:ph idx="11" type="ftr"/>
          </p:nvPr>
        </p:nvSpPr>
        <p:spPr>
          <a:xfrm>
            <a:off x="2103620" y="6375679"/>
            <a:ext cx="3482179" cy="345796"/>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4"/>
          <p:cNvSpPr txBox="1"/>
          <p:nvPr>
            <p:ph idx="12" type="sldNum"/>
          </p:nvPr>
        </p:nvSpPr>
        <p:spPr>
          <a:xfrm>
            <a:off x="5691014" y="6375679"/>
            <a:ext cx="1232456" cy="34579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DE"/>
              <a:t>‹#›</a:t>
            </a:fld>
            <a:endParaRPr/>
          </a:p>
        </p:txBody>
      </p:sp>
      <p:sp>
        <p:nvSpPr>
          <p:cNvPr id="73" name="Google Shape;73;p34" title="left edge border"/>
          <p:cNvSpPr/>
          <p:nvPr/>
        </p:nvSpPr>
        <p:spPr>
          <a:xfrm>
            <a:off x="0" y="0"/>
            <a:ext cx="283464"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extLst>
    <p:ext uri="{DCECCB84-F9BA-43D5-87BE-67443E8EF086}">
      <p15:sldGuideLst>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图片与标题" showMasterSp="0" type="picTx">
  <p:cSld name="PICTURE_WITH_CAPTION_TEXT">
    <p:spTree>
      <p:nvGrpSpPr>
        <p:cNvPr id="74" name="Shape 74"/>
        <p:cNvGrpSpPr/>
        <p:nvPr/>
      </p:nvGrpSpPr>
      <p:grpSpPr>
        <a:xfrm>
          <a:off x="0" y="0"/>
          <a:ext cx="0" cy="0"/>
          <a:chOff x="0" y="0"/>
          <a:chExt cx="0" cy="0"/>
        </a:xfrm>
      </p:grpSpPr>
      <p:sp>
        <p:nvSpPr>
          <p:cNvPr id="75" name="Google Shape;75;p35"/>
          <p:cNvSpPr/>
          <p:nvPr>
            <p:ph idx="2" type="pic"/>
          </p:nvPr>
        </p:nvSpPr>
        <p:spPr>
          <a:xfrm>
            <a:off x="283464" y="0"/>
            <a:ext cx="7355585" cy="6857999"/>
          </a:xfrm>
          <a:prstGeom prst="rect">
            <a:avLst/>
          </a:prstGeom>
          <a:noFill/>
          <a:ln>
            <a:noFill/>
          </a:ln>
        </p:spPr>
      </p:sp>
      <p:sp>
        <p:nvSpPr>
          <p:cNvPr id="76" name="Google Shape;76;p35" title="right scallop background shape"/>
          <p:cNvSpPr/>
          <p:nvPr/>
        </p:nvSpPr>
        <p:spPr>
          <a:xfrm>
            <a:off x="7389812" y="0"/>
            <a:ext cx="4802188" cy="6858000"/>
          </a:xfrm>
          <a:custGeom>
            <a:rect b="b" l="l" r="r" t="t"/>
            <a:pathLst>
              <a:path extrusionOk="0" h="4320" w="3025">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dk2"/>
          </a:solidFill>
          <a:ln>
            <a:noFill/>
          </a:ln>
        </p:spPr>
      </p:sp>
      <p:sp>
        <p:nvSpPr>
          <p:cNvPr id="77" name="Google Shape;77;p35" title="left edge border"/>
          <p:cNvSpPr/>
          <p:nvPr/>
        </p:nvSpPr>
        <p:spPr>
          <a:xfrm>
            <a:off x="0" y="0"/>
            <a:ext cx="283464"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35"/>
          <p:cNvSpPr txBox="1"/>
          <p:nvPr>
            <p:ph type="title"/>
          </p:nvPr>
        </p:nvSpPr>
        <p:spPr>
          <a:xfrm>
            <a:off x="8337883" y="457200"/>
            <a:ext cx="3092117" cy="119667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1900"/>
              <a:buFont typeface="Gill Sans"/>
              <a:buNone/>
              <a:defRPr b="1" i="0" sz="1900">
                <a:solidFill>
                  <a:schemeClr val="accent1"/>
                </a:solidFill>
                <a:latin typeface="Gill Sans"/>
                <a:ea typeface="Gill Sans"/>
                <a:cs typeface="Gill Sans"/>
                <a:sym typeface="Gill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35"/>
          <p:cNvSpPr txBox="1"/>
          <p:nvPr>
            <p:ph idx="1" type="body"/>
          </p:nvPr>
        </p:nvSpPr>
        <p:spPr>
          <a:xfrm>
            <a:off x="8337883" y="1741336"/>
            <a:ext cx="3092117" cy="4164164"/>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200"/>
              </a:spcBef>
              <a:spcAft>
                <a:spcPts val="0"/>
              </a:spcAft>
              <a:buSzPts val="1600"/>
              <a:buNone/>
              <a:defRPr sz="1600">
                <a:solidFill>
                  <a:schemeClr val="lt2"/>
                </a:solidFill>
              </a:defRPr>
            </a:lvl1pPr>
            <a:lvl2pPr indent="-228600" lvl="1" marL="914400" algn="l">
              <a:lnSpc>
                <a:spcPct val="110000"/>
              </a:lnSpc>
              <a:spcBef>
                <a:spcPts val="700"/>
              </a:spcBef>
              <a:spcAft>
                <a:spcPts val="0"/>
              </a:spcAft>
              <a:buSzPts val="1400"/>
              <a:buNone/>
              <a:defRPr sz="1400"/>
            </a:lvl2pPr>
            <a:lvl3pPr indent="-228600" lvl="2" marL="1371600" algn="l">
              <a:lnSpc>
                <a:spcPct val="110000"/>
              </a:lnSpc>
              <a:spcBef>
                <a:spcPts val="700"/>
              </a:spcBef>
              <a:spcAft>
                <a:spcPts val="0"/>
              </a:spcAft>
              <a:buSzPts val="1200"/>
              <a:buNone/>
              <a:defRPr sz="1200"/>
            </a:lvl3pPr>
            <a:lvl4pPr indent="-228600" lvl="3" marL="1828800" algn="l">
              <a:lnSpc>
                <a:spcPct val="110000"/>
              </a:lnSpc>
              <a:spcBef>
                <a:spcPts val="700"/>
              </a:spcBef>
              <a:spcAft>
                <a:spcPts val="0"/>
              </a:spcAft>
              <a:buSzPts val="1000"/>
              <a:buNone/>
              <a:defRPr sz="1000"/>
            </a:lvl4pPr>
            <a:lvl5pPr indent="-228600" lvl="4" marL="2286000" algn="l">
              <a:lnSpc>
                <a:spcPct val="110000"/>
              </a:lnSpc>
              <a:spcBef>
                <a:spcPts val="700"/>
              </a:spcBef>
              <a:spcAft>
                <a:spcPts val="0"/>
              </a:spcAft>
              <a:buSzPts val="1000"/>
              <a:buNone/>
              <a:defRPr sz="1000"/>
            </a:lvl5pPr>
            <a:lvl6pPr indent="-228600" lvl="5" marL="2743200" algn="l">
              <a:lnSpc>
                <a:spcPct val="110000"/>
              </a:lnSpc>
              <a:spcBef>
                <a:spcPts val="700"/>
              </a:spcBef>
              <a:spcAft>
                <a:spcPts val="0"/>
              </a:spcAft>
              <a:buSzPts val="1000"/>
              <a:buNone/>
              <a:defRPr sz="1000"/>
            </a:lvl6pPr>
            <a:lvl7pPr indent="-228600" lvl="6" marL="3200400" algn="l">
              <a:lnSpc>
                <a:spcPct val="110000"/>
              </a:lnSpc>
              <a:spcBef>
                <a:spcPts val="700"/>
              </a:spcBef>
              <a:spcAft>
                <a:spcPts val="0"/>
              </a:spcAft>
              <a:buSzPts val="1000"/>
              <a:buNone/>
              <a:defRPr sz="1000"/>
            </a:lvl7pPr>
            <a:lvl8pPr indent="-228600" lvl="7" marL="3657600" algn="l">
              <a:lnSpc>
                <a:spcPct val="110000"/>
              </a:lnSpc>
              <a:spcBef>
                <a:spcPts val="700"/>
              </a:spcBef>
              <a:spcAft>
                <a:spcPts val="0"/>
              </a:spcAft>
              <a:buSzPts val="1000"/>
              <a:buNone/>
              <a:defRPr sz="1000"/>
            </a:lvl8pPr>
            <a:lvl9pPr indent="-228600" lvl="8" marL="4114800" algn="l">
              <a:lnSpc>
                <a:spcPct val="110000"/>
              </a:lnSpc>
              <a:spcBef>
                <a:spcPts val="700"/>
              </a:spcBef>
              <a:spcAft>
                <a:spcPts val="0"/>
              </a:spcAft>
              <a:buSzPts val="1000"/>
              <a:buNone/>
              <a:defRPr sz="1000"/>
            </a:lvl9pPr>
          </a:lstStyle>
          <a:p/>
        </p:txBody>
      </p:sp>
      <p:sp>
        <p:nvSpPr>
          <p:cNvPr id="80" name="Google Shape;80;p35"/>
          <p:cNvSpPr txBox="1"/>
          <p:nvPr>
            <p:ph idx="10" type="dt"/>
          </p:nvPr>
        </p:nvSpPr>
        <p:spPr>
          <a:xfrm>
            <a:off x="765950" y="6375679"/>
            <a:ext cx="1232456" cy="34846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35"/>
          <p:cNvSpPr txBox="1"/>
          <p:nvPr>
            <p:ph idx="11" type="ftr"/>
          </p:nvPr>
        </p:nvSpPr>
        <p:spPr>
          <a:xfrm>
            <a:off x="2103621" y="6375679"/>
            <a:ext cx="3482178" cy="345796"/>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5"/>
          <p:cNvSpPr txBox="1"/>
          <p:nvPr>
            <p:ph idx="12" type="sldNum"/>
          </p:nvPr>
        </p:nvSpPr>
        <p:spPr>
          <a:xfrm>
            <a:off x="5687568" y="6375679"/>
            <a:ext cx="1234440" cy="34579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9" name="Shape 9"/>
        <p:cNvGrpSpPr/>
        <p:nvPr/>
      </p:nvGrpSpPr>
      <p:grpSpPr>
        <a:xfrm>
          <a:off x="0" y="0"/>
          <a:ext cx="0" cy="0"/>
          <a:chOff x="0" y="0"/>
          <a:chExt cx="0" cy="0"/>
        </a:xfrm>
      </p:grpSpPr>
      <p:sp>
        <p:nvSpPr>
          <p:cNvPr id="10" name="Google Shape;10;p26"/>
          <p:cNvSpPr txBox="1"/>
          <p:nvPr>
            <p:ph type="title"/>
          </p:nvPr>
        </p:nvSpPr>
        <p:spPr>
          <a:xfrm>
            <a:off x="1251678" y="382385"/>
            <a:ext cx="10178322" cy="1492132"/>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chemeClr val="dk2"/>
              </a:buClr>
              <a:buSzPts val="5100"/>
              <a:buFont typeface="Impact"/>
              <a:buNone/>
              <a:defRPr b="0" i="0" sz="5100" u="none" cap="none" strike="noStrike">
                <a:solidFill>
                  <a:schemeClr val="dk2"/>
                </a:solidFill>
                <a:latin typeface="Impact"/>
                <a:ea typeface="Impact"/>
                <a:cs typeface="Impact"/>
                <a:sym typeface="Impac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6"/>
          <p:cNvSpPr txBox="1"/>
          <p:nvPr>
            <p:ph idx="1" type="body"/>
          </p:nvPr>
        </p:nvSpPr>
        <p:spPr>
          <a:xfrm>
            <a:off x="1251678" y="2286001"/>
            <a:ext cx="10178322" cy="3593591"/>
          </a:xfrm>
          <a:prstGeom prst="rect">
            <a:avLst/>
          </a:prstGeom>
          <a:noFill/>
          <a:ln>
            <a:noFill/>
          </a:ln>
        </p:spPr>
        <p:txBody>
          <a:bodyPr anchorCtr="0" anchor="t" bIns="45700" lIns="91425" spcFirstLastPara="1" rIns="91425" wrap="square" tIns="45700">
            <a:normAutofit/>
          </a:bodyPr>
          <a:lstStyle>
            <a:lvl1pPr indent="-355600" lvl="0" marL="457200" marR="0" rtl="0" algn="l">
              <a:lnSpc>
                <a:spcPct val="110000"/>
              </a:lnSpc>
              <a:spcBef>
                <a:spcPts val="700"/>
              </a:spcBef>
              <a:spcAft>
                <a:spcPts val="0"/>
              </a:spcAft>
              <a:buClr>
                <a:schemeClr val="dk2"/>
              </a:buClr>
              <a:buSzPts val="2000"/>
              <a:buFont typeface="Arial"/>
              <a:buChar char="•"/>
              <a:defRPr b="0" i="0" sz="2000" u="none" cap="none" strike="noStrike">
                <a:solidFill>
                  <a:srgbClr val="595959"/>
                </a:solidFill>
                <a:latin typeface="Gill Sans"/>
                <a:ea typeface="Gill Sans"/>
                <a:cs typeface="Gill Sans"/>
                <a:sym typeface="Gill Sans"/>
              </a:defRPr>
            </a:lvl1pPr>
            <a:lvl2pPr indent="-342900" lvl="1" marL="914400" marR="0" rtl="0" algn="l">
              <a:lnSpc>
                <a:spcPct val="110000"/>
              </a:lnSpc>
              <a:spcBef>
                <a:spcPts val="700"/>
              </a:spcBef>
              <a:spcAft>
                <a:spcPts val="0"/>
              </a:spcAft>
              <a:buClr>
                <a:schemeClr val="dk2"/>
              </a:buClr>
              <a:buSzPts val="1800"/>
              <a:buFont typeface="Gill Sans"/>
              <a:buChar char="–"/>
              <a:defRPr b="0" i="0" sz="1800" u="none" cap="none" strike="noStrike">
                <a:solidFill>
                  <a:srgbClr val="595959"/>
                </a:solidFill>
                <a:latin typeface="Gill Sans"/>
                <a:ea typeface="Gill Sans"/>
                <a:cs typeface="Gill Sans"/>
                <a:sym typeface="Gill Sans"/>
              </a:defRPr>
            </a:lvl2pPr>
            <a:lvl3pPr indent="-330200" lvl="2" marL="1371600" marR="0" rtl="0" algn="l">
              <a:lnSpc>
                <a:spcPct val="110000"/>
              </a:lnSpc>
              <a:spcBef>
                <a:spcPts val="700"/>
              </a:spcBef>
              <a:spcAft>
                <a:spcPts val="0"/>
              </a:spcAft>
              <a:buClr>
                <a:schemeClr val="dk2"/>
              </a:buClr>
              <a:buSzPts val="1600"/>
              <a:buFont typeface="Arial"/>
              <a:buChar char="•"/>
              <a:defRPr b="0" i="0" sz="1600" u="none" cap="none" strike="noStrike">
                <a:solidFill>
                  <a:srgbClr val="595959"/>
                </a:solidFill>
                <a:latin typeface="Gill Sans"/>
                <a:ea typeface="Gill Sans"/>
                <a:cs typeface="Gill Sans"/>
                <a:sym typeface="Gill Sans"/>
              </a:defRPr>
            </a:lvl3pPr>
            <a:lvl4pPr indent="-317500" lvl="3" marL="1828800" marR="0" rtl="0" algn="l">
              <a:lnSpc>
                <a:spcPct val="110000"/>
              </a:lnSpc>
              <a:spcBef>
                <a:spcPts val="700"/>
              </a:spcBef>
              <a:spcAft>
                <a:spcPts val="0"/>
              </a:spcAft>
              <a:buClr>
                <a:schemeClr val="dk2"/>
              </a:buClr>
              <a:buSzPts val="1400"/>
              <a:buFont typeface="Gill Sans"/>
              <a:buChar char="–"/>
              <a:defRPr b="0" i="0" sz="1400" u="none" cap="none" strike="noStrike">
                <a:solidFill>
                  <a:srgbClr val="595959"/>
                </a:solidFill>
                <a:latin typeface="Gill Sans"/>
                <a:ea typeface="Gill Sans"/>
                <a:cs typeface="Gill Sans"/>
                <a:sym typeface="Gill Sans"/>
              </a:defRPr>
            </a:lvl4pPr>
            <a:lvl5pPr indent="-317500" lvl="4" marL="2286000" marR="0" rtl="0" algn="l">
              <a:lnSpc>
                <a:spcPct val="110000"/>
              </a:lnSpc>
              <a:spcBef>
                <a:spcPts val="700"/>
              </a:spcBef>
              <a:spcAft>
                <a:spcPts val="0"/>
              </a:spcAft>
              <a:buClr>
                <a:schemeClr val="dk2"/>
              </a:buClr>
              <a:buSzPts val="1400"/>
              <a:buFont typeface="Arial"/>
              <a:buChar char="•"/>
              <a:defRPr b="0" i="0" sz="1400" u="none" cap="none" strike="noStrike">
                <a:solidFill>
                  <a:srgbClr val="595959"/>
                </a:solidFill>
                <a:latin typeface="Gill Sans"/>
                <a:ea typeface="Gill Sans"/>
                <a:cs typeface="Gill Sans"/>
                <a:sym typeface="Gill Sans"/>
              </a:defRPr>
            </a:lvl5pPr>
            <a:lvl6pPr indent="-317500" lvl="5" marL="2743200" marR="0" rtl="0" algn="l">
              <a:lnSpc>
                <a:spcPct val="110000"/>
              </a:lnSpc>
              <a:spcBef>
                <a:spcPts val="700"/>
              </a:spcBef>
              <a:spcAft>
                <a:spcPts val="0"/>
              </a:spcAft>
              <a:buClr>
                <a:schemeClr val="dk2"/>
              </a:buClr>
              <a:buSzPts val="1400"/>
              <a:buFont typeface="Gill Sans"/>
              <a:buChar char="–"/>
              <a:defRPr b="0" i="0" sz="1400" u="none" cap="none" strike="noStrike">
                <a:solidFill>
                  <a:srgbClr val="595959"/>
                </a:solidFill>
                <a:latin typeface="Gill Sans"/>
                <a:ea typeface="Gill Sans"/>
                <a:cs typeface="Gill Sans"/>
                <a:sym typeface="Gill Sans"/>
              </a:defRPr>
            </a:lvl6pPr>
            <a:lvl7pPr indent="-317500" lvl="6" marL="3200400" marR="0" rtl="0" algn="l">
              <a:lnSpc>
                <a:spcPct val="110000"/>
              </a:lnSpc>
              <a:spcBef>
                <a:spcPts val="700"/>
              </a:spcBef>
              <a:spcAft>
                <a:spcPts val="0"/>
              </a:spcAft>
              <a:buClr>
                <a:schemeClr val="dk2"/>
              </a:buClr>
              <a:buSzPts val="1400"/>
              <a:buFont typeface="Arial"/>
              <a:buChar char="•"/>
              <a:defRPr b="0" i="0" sz="1400" u="none" cap="none" strike="noStrike">
                <a:solidFill>
                  <a:srgbClr val="595959"/>
                </a:solidFill>
                <a:latin typeface="Gill Sans"/>
                <a:ea typeface="Gill Sans"/>
                <a:cs typeface="Gill Sans"/>
                <a:sym typeface="Gill Sans"/>
              </a:defRPr>
            </a:lvl7pPr>
            <a:lvl8pPr indent="-317500" lvl="7" marL="3657600" marR="0" rtl="0" algn="l">
              <a:lnSpc>
                <a:spcPct val="110000"/>
              </a:lnSpc>
              <a:spcBef>
                <a:spcPts val="700"/>
              </a:spcBef>
              <a:spcAft>
                <a:spcPts val="0"/>
              </a:spcAft>
              <a:buClr>
                <a:schemeClr val="dk2"/>
              </a:buClr>
              <a:buSzPts val="1400"/>
              <a:buFont typeface="Gill Sans"/>
              <a:buChar char="–"/>
              <a:defRPr b="0" i="0" sz="1400" u="none" cap="none" strike="noStrike">
                <a:solidFill>
                  <a:srgbClr val="595959"/>
                </a:solidFill>
                <a:latin typeface="Gill Sans"/>
                <a:ea typeface="Gill Sans"/>
                <a:cs typeface="Gill Sans"/>
                <a:sym typeface="Gill Sans"/>
              </a:defRPr>
            </a:lvl8pPr>
            <a:lvl9pPr indent="-317500" lvl="8" marL="4114800" marR="0" rtl="0" algn="l">
              <a:lnSpc>
                <a:spcPct val="110000"/>
              </a:lnSpc>
              <a:spcBef>
                <a:spcPts val="700"/>
              </a:spcBef>
              <a:spcAft>
                <a:spcPts val="0"/>
              </a:spcAft>
              <a:buClr>
                <a:schemeClr val="dk2"/>
              </a:buClr>
              <a:buSzPts val="1400"/>
              <a:buFont typeface="Arial"/>
              <a:buChar char="•"/>
              <a:defRPr b="0" i="0" sz="1400" u="none" cap="none" strike="noStrike">
                <a:solidFill>
                  <a:srgbClr val="595959"/>
                </a:solidFill>
                <a:latin typeface="Gill Sans"/>
                <a:ea typeface="Gill Sans"/>
                <a:cs typeface="Gill Sans"/>
                <a:sym typeface="Gill Sans"/>
              </a:defRPr>
            </a:lvl9pPr>
          </a:lstStyle>
          <a:p/>
        </p:txBody>
      </p:sp>
      <p:sp>
        <p:nvSpPr>
          <p:cNvPr id="12" name="Google Shape;12;p26"/>
          <p:cNvSpPr txBox="1"/>
          <p:nvPr>
            <p:ph idx="10" type="dt"/>
          </p:nvPr>
        </p:nvSpPr>
        <p:spPr>
          <a:xfrm>
            <a:off x="1251678" y="6375679"/>
            <a:ext cx="2329722" cy="348462"/>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595959"/>
                </a:solidFill>
                <a:latin typeface="Gill Sans"/>
                <a:ea typeface="Gill Sans"/>
                <a:cs typeface="Gill Sans"/>
                <a:sym typeface="Gill Sans"/>
              </a:defRPr>
            </a:lvl1pPr>
            <a:lvl2pPr lvl="1"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2pPr>
            <a:lvl3pPr lvl="2"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3pPr>
            <a:lvl4pPr lvl="3"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4pPr>
            <a:lvl5pPr lvl="4"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5pPr>
            <a:lvl6pPr lvl="5"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6pPr>
            <a:lvl7pPr lvl="6"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7pPr>
            <a:lvl8pPr lvl="7"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8pPr>
            <a:lvl9pPr lvl="8"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9pPr>
          </a:lstStyle>
          <a:p/>
        </p:txBody>
      </p:sp>
      <p:sp>
        <p:nvSpPr>
          <p:cNvPr id="13" name="Google Shape;13;p26"/>
          <p:cNvSpPr txBox="1"/>
          <p:nvPr>
            <p:ph idx="11" type="ftr"/>
          </p:nvPr>
        </p:nvSpPr>
        <p:spPr>
          <a:xfrm>
            <a:off x="4038600" y="6375679"/>
            <a:ext cx="4114800" cy="345796"/>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595959"/>
                </a:solidFill>
                <a:latin typeface="Gill Sans"/>
                <a:ea typeface="Gill Sans"/>
                <a:cs typeface="Gill Sans"/>
                <a:sym typeface="Gill Sans"/>
              </a:defRPr>
            </a:lvl1pPr>
            <a:lvl2pPr lvl="1"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2pPr>
            <a:lvl3pPr lvl="2"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3pPr>
            <a:lvl4pPr lvl="3"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4pPr>
            <a:lvl5pPr lvl="4"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5pPr>
            <a:lvl6pPr lvl="5"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6pPr>
            <a:lvl7pPr lvl="6"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7pPr>
            <a:lvl8pPr lvl="7"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8pPr>
            <a:lvl9pPr lvl="8"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9pPr>
          </a:lstStyle>
          <a:p/>
        </p:txBody>
      </p:sp>
      <p:sp>
        <p:nvSpPr>
          <p:cNvPr id="14" name="Google Shape;14;p26"/>
          <p:cNvSpPr txBox="1"/>
          <p:nvPr>
            <p:ph idx="12" type="sldNum"/>
          </p:nvPr>
        </p:nvSpPr>
        <p:spPr>
          <a:xfrm>
            <a:off x="8610601" y="6375679"/>
            <a:ext cx="2819399" cy="345796"/>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595959"/>
                </a:solidFill>
                <a:latin typeface="Gill Sans"/>
                <a:ea typeface="Gill Sans"/>
                <a:cs typeface="Gill Sans"/>
                <a:sym typeface="Gill Sans"/>
              </a:defRPr>
            </a:lvl1pPr>
            <a:lvl2pPr indent="0" lvl="1" marL="0" marR="0" rtl="0" algn="r">
              <a:spcBef>
                <a:spcPts val="0"/>
              </a:spcBef>
              <a:buNone/>
              <a:defRPr b="0" i="0" sz="1200" u="none" cap="none" strike="noStrike">
                <a:solidFill>
                  <a:srgbClr val="595959"/>
                </a:solidFill>
                <a:latin typeface="Gill Sans"/>
                <a:ea typeface="Gill Sans"/>
                <a:cs typeface="Gill Sans"/>
                <a:sym typeface="Gill Sans"/>
              </a:defRPr>
            </a:lvl2pPr>
            <a:lvl3pPr indent="0" lvl="2" marL="0" marR="0" rtl="0" algn="r">
              <a:spcBef>
                <a:spcPts val="0"/>
              </a:spcBef>
              <a:buNone/>
              <a:defRPr b="0" i="0" sz="1200" u="none" cap="none" strike="noStrike">
                <a:solidFill>
                  <a:srgbClr val="595959"/>
                </a:solidFill>
                <a:latin typeface="Gill Sans"/>
                <a:ea typeface="Gill Sans"/>
                <a:cs typeface="Gill Sans"/>
                <a:sym typeface="Gill Sans"/>
              </a:defRPr>
            </a:lvl3pPr>
            <a:lvl4pPr indent="0" lvl="3" marL="0" marR="0" rtl="0" algn="r">
              <a:spcBef>
                <a:spcPts val="0"/>
              </a:spcBef>
              <a:buNone/>
              <a:defRPr b="0" i="0" sz="1200" u="none" cap="none" strike="noStrike">
                <a:solidFill>
                  <a:srgbClr val="595959"/>
                </a:solidFill>
                <a:latin typeface="Gill Sans"/>
                <a:ea typeface="Gill Sans"/>
                <a:cs typeface="Gill Sans"/>
                <a:sym typeface="Gill Sans"/>
              </a:defRPr>
            </a:lvl4pPr>
            <a:lvl5pPr indent="0" lvl="4" marL="0" marR="0" rtl="0" algn="r">
              <a:spcBef>
                <a:spcPts val="0"/>
              </a:spcBef>
              <a:buNone/>
              <a:defRPr b="0" i="0" sz="1200" u="none" cap="none" strike="noStrike">
                <a:solidFill>
                  <a:srgbClr val="595959"/>
                </a:solidFill>
                <a:latin typeface="Gill Sans"/>
                <a:ea typeface="Gill Sans"/>
                <a:cs typeface="Gill Sans"/>
                <a:sym typeface="Gill Sans"/>
              </a:defRPr>
            </a:lvl5pPr>
            <a:lvl6pPr indent="0" lvl="5" marL="0" marR="0" rtl="0" algn="r">
              <a:spcBef>
                <a:spcPts val="0"/>
              </a:spcBef>
              <a:buNone/>
              <a:defRPr b="0" i="0" sz="1200" u="none" cap="none" strike="noStrike">
                <a:solidFill>
                  <a:srgbClr val="595959"/>
                </a:solidFill>
                <a:latin typeface="Gill Sans"/>
                <a:ea typeface="Gill Sans"/>
                <a:cs typeface="Gill Sans"/>
                <a:sym typeface="Gill Sans"/>
              </a:defRPr>
            </a:lvl6pPr>
            <a:lvl7pPr indent="0" lvl="6" marL="0" marR="0" rtl="0" algn="r">
              <a:spcBef>
                <a:spcPts val="0"/>
              </a:spcBef>
              <a:buNone/>
              <a:defRPr b="0" i="0" sz="1200" u="none" cap="none" strike="noStrike">
                <a:solidFill>
                  <a:srgbClr val="595959"/>
                </a:solidFill>
                <a:latin typeface="Gill Sans"/>
                <a:ea typeface="Gill Sans"/>
                <a:cs typeface="Gill Sans"/>
                <a:sym typeface="Gill Sans"/>
              </a:defRPr>
            </a:lvl7pPr>
            <a:lvl8pPr indent="0" lvl="7" marL="0" marR="0" rtl="0" algn="r">
              <a:spcBef>
                <a:spcPts val="0"/>
              </a:spcBef>
              <a:buNone/>
              <a:defRPr b="0" i="0" sz="1200" u="none" cap="none" strike="noStrike">
                <a:solidFill>
                  <a:srgbClr val="595959"/>
                </a:solidFill>
                <a:latin typeface="Gill Sans"/>
                <a:ea typeface="Gill Sans"/>
                <a:cs typeface="Gill Sans"/>
                <a:sym typeface="Gill Sans"/>
              </a:defRPr>
            </a:lvl8pPr>
            <a:lvl9pPr indent="0" lvl="8" marL="0" marR="0" rtl="0" algn="r">
              <a:spcBef>
                <a:spcPts val="0"/>
              </a:spcBef>
              <a:buNone/>
              <a:defRPr b="0" i="0" sz="1200" u="none" cap="none" strike="noStrike">
                <a:solidFill>
                  <a:srgbClr val="595959"/>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de-DE"/>
              <a:t>‹#›</a:t>
            </a:fld>
            <a:endParaRPr/>
          </a:p>
        </p:txBody>
      </p:sp>
      <p:sp>
        <p:nvSpPr>
          <p:cNvPr id="15" name="Google Shape;15;p26" title="Left scallop edge"/>
          <p:cNvSpPr/>
          <p:nvPr/>
        </p:nvSpPr>
        <p:spPr>
          <a:xfrm>
            <a:off x="0" y="0"/>
            <a:ext cx="885825" cy="6858000"/>
          </a:xfrm>
          <a:custGeom>
            <a:rect b="b" l="l" r="r" t="t"/>
            <a:pathLst>
              <a:path extrusionOk="0" h="4320" w="558">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dk2"/>
          </a:solidFill>
          <a:ln>
            <a:noFill/>
          </a:ln>
        </p:spPr>
      </p:sp>
      <p:sp>
        <p:nvSpPr>
          <p:cNvPr id="16" name="Google Shape;16;p26" title="right edge border"/>
          <p:cNvSpPr/>
          <p:nvPr/>
        </p:nvSpPr>
        <p:spPr>
          <a:xfrm>
            <a:off x="11908536" y="0"/>
            <a:ext cx="283464"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www.lmu.de/de/studium/internationale-vollzeit-studierende/studienbewerbung/" TargetMode="Externa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www.wg-gesucht.de/" TargetMode="External"/><Relationship Id="rId4" Type="http://schemas.openxmlformats.org/officeDocument/2006/relationships/hyperlink" Target="http://www.immobilienscout24.de/" TargetMode="External"/><Relationship Id="rId5" Type="http://schemas.openxmlformats.org/officeDocument/2006/relationships/image" Target="../media/image1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0.pn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9.jpg"/><Relationship Id="rId4" Type="http://schemas.openxmlformats.org/officeDocument/2006/relationships/image" Target="../media/image15.jpg"/><Relationship Id="rId5" Type="http://schemas.openxmlformats.org/officeDocument/2006/relationships/image" Target="../media/image6.jpg"/><Relationship Id="rId6" Type="http://schemas.openxmlformats.org/officeDocument/2006/relationships/image" Target="../media/image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3.jpg"/><Relationship Id="rId4" Type="http://schemas.openxmlformats.org/officeDocument/2006/relationships/image" Target="../media/image14.jpg"/><Relationship Id="rId5" Type="http://schemas.openxmlformats.org/officeDocument/2006/relationships/image" Target="../media/image16.jpg"/><Relationship Id="rId6" Type="http://schemas.openxmlformats.org/officeDocument/2006/relationships/image" Target="../media/image1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www.daf.uni-muenchen.de/studium/studiengaenge1/ma/bewerbung/index.html" TargetMode="Externa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
          <p:cNvSpPr txBox="1"/>
          <p:nvPr>
            <p:ph type="ctrTitle"/>
          </p:nvPr>
        </p:nvSpPr>
        <p:spPr>
          <a:xfrm>
            <a:off x="2515437" y="2059355"/>
            <a:ext cx="7597391" cy="273929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2"/>
              </a:buClr>
              <a:buSzPts val="4800"/>
              <a:buFont typeface="Gill Sans"/>
              <a:buNone/>
            </a:pPr>
            <a:r>
              <a:rPr lang="de-DE" sz="4800" cap="none">
                <a:latin typeface="Gill Sans"/>
                <a:ea typeface="Gill Sans"/>
                <a:cs typeface="Gill Sans"/>
                <a:sym typeface="Gill Sans"/>
              </a:rPr>
              <a:t>Studieren in Deutschland</a:t>
            </a:r>
            <a:endParaRPr sz="4800" cap="none">
              <a:latin typeface="Gill Sans"/>
              <a:ea typeface="Gill Sans"/>
              <a:cs typeface="Gill Sans"/>
              <a:sym typeface="Gill Sans"/>
            </a:endParaRPr>
          </a:p>
        </p:txBody>
      </p:sp>
      <p:sp>
        <p:nvSpPr>
          <p:cNvPr id="100" name="Google Shape;100;p1"/>
          <p:cNvSpPr txBox="1"/>
          <p:nvPr>
            <p:ph idx="1" type="subTitle"/>
          </p:nvPr>
        </p:nvSpPr>
        <p:spPr>
          <a:xfrm>
            <a:off x="2215045" y="5979196"/>
            <a:ext cx="8045373" cy="742279"/>
          </a:xfrm>
          <a:prstGeom prst="rect">
            <a:avLst/>
          </a:prstGeom>
          <a:noFill/>
          <a:ln>
            <a:noFill/>
          </a:ln>
        </p:spPr>
        <p:txBody>
          <a:bodyPr anchorCtr="0" anchor="t" bIns="45700" lIns="91425" spcFirstLastPara="1" rIns="91425" wrap="square" tIns="45700">
            <a:normAutofit lnSpcReduction="10000"/>
          </a:bodyPr>
          <a:lstStyle/>
          <a:p>
            <a:pPr indent="0" lvl="0" marL="0" rtl="0" algn="ctr">
              <a:lnSpc>
                <a:spcPct val="100000"/>
              </a:lnSpc>
              <a:spcBef>
                <a:spcPts val="0"/>
              </a:spcBef>
              <a:spcAft>
                <a:spcPts val="0"/>
              </a:spcAft>
              <a:buSzPts val="2000"/>
              <a:buNone/>
            </a:pPr>
            <a:r>
              <a:rPr b="0" lang="de-DE" cap="none"/>
              <a:t>Referentin: Tong Pan</a:t>
            </a:r>
            <a:endParaRPr/>
          </a:p>
          <a:p>
            <a:pPr indent="0" lvl="0" marL="0" rtl="0" algn="ctr">
              <a:lnSpc>
                <a:spcPct val="100000"/>
              </a:lnSpc>
              <a:spcBef>
                <a:spcPts val="700"/>
              </a:spcBef>
              <a:spcAft>
                <a:spcPts val="0"/>
              </a:spcAft>
              <a:buSzPts val="2000"/>
              <a:buNone/>
            </a:pPr>
            <a:r>
              <a:rPr b="0" lang="de-DE" cap="none"/>
              <a:t>15.08.2024</a:t>
            </a:r>
            <a:endParaRPr b="0" cap="none"/>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10"/>
          <p:cNvSpPr txBox="1"/>
          <p:nvPr>
            <p:ph idx="1" type="body"/>
          </p:nvPr>
        </p:nvSpPr>
        <p:spPr>
          <a:xfrm>
            <a:off x="849085" y="1389893"/>
            <a:ext cx="11342915" cy="3593591"/>
          </a:xfrm>
          <a:prstGeom prst="rect">
            <a:avLst/>
          </a:prstGeom>
          <a:noFill/>
          <a:ln>
            <a:noFill/>
          </a:ln>
        </p:spPr>
        <p:txBody>
          <a:bodyPr anchorCtr="0" anchor="t" bIns="45700" lIns="91425" spcFirstLastPara="1" rIns="91425" wrap="square" tIns="45700">
            <a:noAutofit/>
          </a:bodyPr>
          <a:lstStyle/>
          <a:p>
            <a:pPr indent="0" lvl="0" marL="0" rtl="0" algn="l">
              <a:lnSpc>
                <a:spcPct val="110000"/>
              </a:lnSpc>
              <a:spcBef>
                <a:spcPts val="0"/>
              </a:spcBef>
              <a:spcAft>
                <a:spcPts val="0"/>
              </a:spcAft>
              <a:buSzPts val="2000"/>
              <a:buNone/>
            </a:pPr>
            <a:r>
              <a:t/>
            </a:r>
            <a:endParaRPr>
              <a:solidFill>
                <a:srgbClr val="7F7F7F"/>
              </a:solidFill>
            </a:endParaRPr>
          </a:p>
          <a:p>
            <a:pPr indent="0" lvl="0" marL="0" rtl="0" algn="l">
              <a:lnSpc>
                <a:spcPct val="110000"/>
              </a:lnSpc>
              <a:spcBef>
                <a:spcPts val="1500"/>
              </a:spcBef>
              <a:spcAft>
                <a:spcPts val="0"/>
              </a:spcAft>
              <a:buSzPts val="2000"/>
              <a:buNone/>
            </a:pPr>
            <a:r>
              <a:t/>
            </a:r>
            <a:endParaRPr>
              <a:solidFill>
                <a:srgbClr val="7F7F7F"/>
              </a:solidFill>
            </a:endParaRPr>
          </a:p>
        </p:txBody>
      </p:sp>
      <p:sp>
        <p:nvSpPr>
          <p:cNvPr id="154" name="Google Shape;154;p10"/>
          <p:cNvSpPr txBox="1"/>
          <p:nvPr>
            <p:ph type="title"/>
          </p:nvPr>
        </p:nvSpPr>
        <p:spPr>
          <a:xfrm>
            <a:off x="1251678" y="382385"/>
            <a:ext cx="10178322" cy="149213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3200"/>
              <a:buFont typeface="Gill Sans"/>
              <a:buNone/>
            </a:pPr>
            <a:r>
              <a:rPr lang="de-DE" sz="3200" cap="none">
                <a:latin typeface="Gill Sans"/>
                <a:ea typeface="Gill Sans"/>
                <a:cs typeface="Gill Sans"/>
                <a:sym typeface="Gill Sans"/>
              </a:rPr>
              <a:t>Bewerbungsprozess–</a:t>
            </a:r>
            <a:br>
              <a:rPr lang="de-DE" sz="3200" cap="none">
                <a:latin typeface="Gill Sans"/>
                <a:ea typeface="Gill Sans"/>
                <a:cs typeface="Gill Sans"/>
                <a:sym typeface="Gill Sans"/>
              </a:rPr>
            </a:br>
            <a:r>
              <a:rPr lang="de-DE" sz="2000" cap="none">
                <a:latin typeface="Gill Sans"/>
                <a:ea typeface="Gill Sans"/>
                <a:cs typeface="Gill Sans"/>
                <a:sym typeface="Gill Sans"/>
              </a:rPr>
              <a:t>Beispiel </a:t>
            </a:r>
            <a:r>
              <a:rPr lang="de-DE" sz="2000" cap="none">
                <a:solidFill>
                  <a:srgbClr val="000000"/>
                </a:solidFill>
                <a:latin typeface="Gill Sans"/>
                <a:ea typeface="Gill Sans"/>
                <a:cs typeface="Gill Sans"/>
                <a:sym typeface="Gill Sans"/>
              </a:rPr>
              <a:t>Bewerbungsverfahren von M.A. DaF an LMU</a:t>
            </a:r>
            <a:br>
              <a:rPr lang="de-DE" sz="2000" cap="none">
                <a:latin typeface="Gill Sans"/>
                <a:ea typeface="Gill Sans"/>
                <a:cs typeface="Gill Sans"/>
                <a:sym typeface="Gill Sans"/>
              </a:rPr>
            </a:br>
            <a:endParaRPr sz="2000" cap="none">
              <a:latin typeface="Gill Sans"/>
              <a:ea typeface="Gill Sans"/>
              <a:cs typeface="Gill Sans"/>
              <a:sym typeface="Gill Sans"/>
            </a:endParaRPr>
          </a:p>
        </p:txBody>
      </p:sp>
      <p:sp>
        <p:nvSpPr>
          <p:cNvPr id="155" name="Google Shape;155;p10"/>
          <p:cNvSpPr txBox="1"/>
          <p:nvPr/>
        </p:nvSpPr>
        <p:spPr>
          <a:xfrm>
            <a:off x="1592132" y="1587730"/>
            <a:ext cx="7611035" cy="5216813"/>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i="0" lang="de-DE" sz="1800" u="none" cap="none" strike="noStrike">
                <a:solidFill>
                  <a:schemeClr val="dk1"/>
                </a:solidFill>
                <a:latin typeface="Gill Sans"/>
                <a:ea typeface="Gill Sans"/>
                <a:cs typeface="Gill Sans"/>
                <a:sym typeface="Gill Sans"/>
              </a:rPr>
              <a:t>mit ausländischem Hochschulabschluss:</a:t>
            </a:r>
            <a:br>
              <a:rPr b="0" i="0" lang="de-DE" sz="1800" u="none" cap="none" strike="noStrike">
                <a:solidFill>
                  <a:schemeClr val="dk1"/>
                </a:solidFill>
                <a:latin typeface="Gill Sans"/>
                <a:ea typeface="Gill Sans"/>
                <a:cs typeface="Gill Sans"/>
                <a:sym typeface="Gill Sans"/>
              </a:rPr>
            </a:br>
            <a:r>
              <a:rPr b="0" i="0" lang="de-DE" sz="1800" u="none" cap="none" strike="noStrike">
                <a:solidFill>
                  <a:schemeClr val="dk1"/>
                </a:solidFill>
                <a:latin typeface="Gill Sans"/>
                <a:ea typeface="Gill Sans"/>
                <a:cs typeface="Gill Sans"/>
                <a:sym typeface="Gill Sans"/>
              </a:rPr>
              <a:t>Anmeldefrist: 01.03. - 15.07.2024</a:t>
            </a:r>
            <a:br>
              <a:rPr b="0" i="0" lang="de-DE" sz="1800" u="none" cap="none" strike="noStrike">
                <a:solidFill>
                  <a:schemeClr val="dk1"/>
                </a:solidFill>
                <a:latin typeface="Gill Sans"/>
                <a:ea typeface="Gill Sans"/>
                <a:cs typeface="Gill Sans"/>
                <a:sym typeface="Gill Sans"/>
              </a:rPr>
            </a:br>
            <a:r>
              <a:rPr b="0" i="0" lang="de-DE" sz="1800" u="none" cap="none" strike="noStrike">
                <a:solidFill>
                  <a:schemeClr val="dk1"/>
                </a:solidFill>
                <a:latin typeface="Gill Sans"/>
                <a:ea typeface="Gill Sans"/>
                <a:cs typeface="Gill Sans"/>
                <a:sym typeface="Gill Sans"/>
              </a:rPr>
              <a:t>(in dieser Zeit können Sie eine neue Bewerbung abgeben oder Änderungen daran vornehmen)</a:t>
            </a:r>
            <a:endParaRPr/>
          </a:p>
          <a:p>
            <a:pPr indent="0" lvl="0" marL="0" marR="0" rtl="0" algn="l">
              <a:lnSpc>
                <a:spcPct val="150000"/>
              </a:lnSpc>
              <a:spcBef>
                <a:spcPts val="0"/>
              </a:spcBef>
              <a:spcAft>
                <a:spcPts val="0"/>
              </a:spcAft>
              <a:buNone/>
            </a:pPr>
            <a:r>
              <a:rPr b="0" i="0" lang="de-DE" sz="1800" u="none" cap="none" strike="noStrike">
                <a:solidFill>
                  <a:schemeClr val="dk1"/>
                </a:solidFill>
                <a:latin typeface="Gill Sans"/>
                <a:ea typeface="Gill Sans"/>
                <a:cs typeface="Gill Sans"/>
                <a:sym typeface="Gill Sans"/>
              </a:rPr>
              <a:t>Überarbeitungsfrist: 01.07. - 15.08.2024</a:t>
            </a:r>
            <a:br>
              <a:rPr b="0" i="0" lang="de-DE" sz="1800" u="none" cap="none" strike="noStrike">
                <a:solidFill>
                  <a:schemeClr val="dk1"/>
                </a:solidFill>
                <a:latin typeface="Gill Sans"/>
                <a:ea typeface="Gill Sans"/>
                <a:cs typeface="Gill Sans"/>
                <a:sym typeface="Gill Sans"/>
              </a:rPr>
            </a:br>
            <a:r>
              <a:rPr b="0" i="0" lang="de-DE" sz="1800" u="none" cap="none" strike="noStrike">
                <a:solidFill>
                  <a:schemeClr val="dk1"/>
                </a:solidFill>
                <a:latin typeface="Gill Sans"/>
                <a:ea typeface="Gill Sans"/>
                <a:cs typeface="Gill Sans"/>
                <a:sym typeface="Gill Sans"/>
              </a:rPr>
              <a:t>(in dieser Zeit können Sie Ihre Bewerbung auf Anfrage noch einmal überarbeiten; neue Bewerbungen sind nicht mehr möglich)</a:t>
            </a:r>
            <a:endParaRPr/>
          </a:p>
          <a:p>
            <a:pPr indent="0" lvl="0" marL="0" marR="0" rtl="0" algn="l">
              <a:lnSpc>
                <a:spcPct val="150000"/>
              </a:lnSpc>
              <a:spcBef>
                <a:spcPts val="0"/>
              </a:spcBef>
              <a:spcAft>
                <a:spcPts val="0"/>
              </a:spcAft>
              <a:buNone/>
            </a:pPr>
            <a:r>
              <a:t/>
            </a:r>
            <a:endParaRPr b="0" i="0" sz="1800" u="none" cap="none" strike="noStrike">
              <a:solidFill>
                <a:schemeClr val="dk1"/>
              </a:solidFill>
              <a:latin typeface="Gill Sans"/>
              <a:ea typeface="Gill Sans"/>
              <a:cs typeface="Gill Sans"/>
              <a:sym typeface="Gill Sans"/>
            </a:endParaRPr>
          </a:p>
          <a:p>
            <a:pPr indent="0" lvl="0" marL="0" marR="0" rtl="0" algn="l">
              <a:lnSpc>
                <a:spcPct val="150000"/>
              </a:lnSpc>
              <a:spcBef>
                <a:spcPts val="0"/>
              </a:spcBef>
              <a:spcAft>
                <a:spcPts val="0"/>
              </a:spcAft>
              <a:buNone/>
            </a:pPr>
            <a:r>
              <a:rPr b="1" i="0" lang="de-DE" sz="1800" u="none" cap="none" strike="noStrike">
                <a:solidFill>
                  <a:schemeClr val="dk1"/>
                </a:solidFill>
                <a:latin typeface="Gill Sans"/>
                <a:ea typeface="Gill Sans"/>
                <a:cs typeface="Gill Sans"/>
                <a:sym typeface="Gill Sans"/>
              </a:rPr>
              <a:t>Bewerbungsfrist des RIA für internationale Studierende zur Zulassung zum Studium an der LMU (bitte Formular und Unterlagen postalisch direkt ans RIA schicken): 15.07.2024</a:t>
            </a:r>
            <a:endParaRPr b="0" i="0" sz="1800" u="none" cap="none" strike="noStrike">
              <a:solidFill>
                <a:schemeClr val="dk1"/>
              </a:solidFill>
              <a:latin typeface="Gill Sans"/>
              <a:ea typeface="Gill Sans"/>
              <a:cs typeface="Gill Sans"/>
              <a:sym typeface="Gill Sans"/>
            </a:endParaRPr>
          </a:p>
          <a:p>
            <a:pPr indent="0" lvl="0" marL="0" marR="0" rtl="0" algn="l">
              <a:spcBef>
                <a:spcPts val="0"/>
              </a:spcBef>
              <a:spcAft>
                <a:spcPts val="0"/>
              </a:spcAft>
              <a:buNone/>
            </a:pPr>
            <a:br>
              <a:rPr b="0" i="0" lang="de-DE" sz="1800" u="none" cap="none" strike="noStrike">
                <a:solidFill>
                  <a:schemeClr val="dk1"/>
                </a:solidFill>
                <a:latin typeface="Gill Sans"/>
                <a:ea typeface="Gill Sans"/>
                <a:cs typeface="Gill Sans"/>
                <a:sym typeface="Gill Sans"/>
              </a:rPr>
            </a:br>
            <a:endParaRPr sz="1800">
              <a:solidFill>
                <a:schemeClr val="dk1"/>
              </a:solidFill>
              <a:latin typeface="Gill Sans"/>
              <a:ea typeface="Gill Sans"/>
              <a:cs typeface="Gill Sans"/>
              <a:sym typeface="Gill Sans"/>
            </a:endParaRPr>
          </a:p>
        </p:txBody>
      </p:sp>
      <p:sp>
        <p:nvSpPr>
          <p:cNvPr id="156" name="Google Shape;156;p10"/>
          <p:cNvSpPr/>
          <p:nvPr/>
        </p:nvSpPr>
        <p:spPr>
          <a:xfrm>
            <a:off x="8100508" y="2591616"/>
            <a:ext cx="3926541" cy="2678654"/>
          </a:xfrm>
          <a:prstGeom prst="cloudCallout">
            <a:avLst>
              <a:gd fmla="val -20833" name="adj1"/>
              <a:gd fmla="val 62500" name="adj2"/>
            </a:avLst>
          </a:prstGeom>
          <a:solidFill>
            <a:schemeClr val="accent1"/>
          </a:solidFill>
          <a:ln cap="flat" cmpd="sng" w="12700">
            <a:solidFill>
              <a:srgbClr val="B4821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de-DE" sz="1800">
                <a:solidFill>
                  <a:schemeClr val="lt1"/>
                </a:solidFill>
                <a:latin typeface="Gill Sans"/>
                <a:ea typeface="Gill Sans"/>
                <a:cs typeface="Gill Sans"/>
                <a:sym typeface="Gill Sans"/>
              </a:rPr>
              <a:t>Zwei Zulassungen:</a:t>
            </a:r>
            <a:endParaRPr/>
          </a:p>
          <a:p>
            <a:pPr indent="0" lvl="0" marL="0" marR="0" rtl="0" algn="ctr">
              <a:spcBef>
                <a:spcPts val="0"/>
              </a:spcBef>
              <a:spcAft>
                <a:spcPts val="0"/>
              </a:spcAft>
              <a:buNone/>
            </a:pPr>
            <a:r>
              <a:rPr lang="de-DE" sz="1800">
                <a:solidFill>
                  <a:schemeClr val="lt1"/>
                </a:solidFill>
                <a:latin typeface="Gill Sans"/>
                <a:ea typeface="Gill Sans"/>
                <a:cs typeface="Gill Sans"/>
                <a:sym typeface="Gill Sans"/>
              </a:rPr>
              <a:t>Eine vom Institut und </a:t>
            </a:r>
            <a:endParaRPr/>
          </a:p>
          <a:p>
            <a:pPr indent="0" lvl="0" marL="0" marR="0" rtl="0" algn="ctr">
              <a:spcBef>
                <a:spcPts val="0"/>
              </a:spcBef>
              <a:spcAft>
                <a:spcPts val="0"/>
              </a:spcAft>
              <a:buNone/>
            </a:pPr>
            <a:r>
              <a:rPr lang="de-DE" sz="1800">
                <a:solidFill>
                  <a:schemeClr val="lt1"/>
                </a:solidFill>
                <a:latin typeface="Gill Sans"/>
                <a:ea typeface="Gill Sans"/>
                <a:cs typeface="Gill Sans"/>
                <a:sym typeface="Gill Sans"/>
              </a:rPr>
              <a:t>eine vom RIA</a:t>
            </a:r>
            <a:endParaRPr/>
          </a:p>
          <a:p>
            <a:pPr indent="0" lvl="0" marL="0" marR="0" rtl="0" algn="ctr">
              <a:spcBef>
                <a:spcPts val="0"/>
              </a:spcBef>
              <a:spcAft>
                <a:spcPts val="0"/>
              </a:spcAft>
              <a:buNone/>
            </a:pPr>
            <a:r>
              <a:rPr lang="de-DE" sz="1800">
                <a:solidFill>
                  <a:schemeClr val="lt1"/>
                </a:solidFill>
                <a:latin typeface="Gill Sans"/>
                <a:ea typeface="Gill Sans"/>
                <a:cs typeface="Gill Sans"/>
                <a:sym typeface="Gill Sans"/>
              </a:rPr>
              <a:t> (Referat Internationale Angelegenheiten)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500"/>
                                        <p:tgtEl>
                                          <p:spTgt spid="1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11"/>
          <p:cNvSpPr txBox="1"/>
          <p:nvPr>
            <p:ph idx="1" type="body"/>
          </p:nvPr>
        </p:nvSpPr>
        <p:spPr>
          <a:xfrm>
            <a:off x="849085" y="1389893"/>
            <a:ext cx="11342915" cy="3593591"/>
          </a:xfrm>
          <a:prstGeom prst="rect">
            <a:avLst/>
          </a:prstGeom>
          <a:noFill/>
          <a:ln>
            <a:noFill/>
          </a:ln>
        </p:spPr>
        <p:txBody>
          <a:bodyPr anchorCtr="0" anchor="t" bIns="45700" lIns="91425" spcFirstLastPara="1" rIns="91425" wrap="square" tIns="45700">
            <a:noAutofit/>
          </a:bodyPr>
          <a:lstStyle/>
          <a:p>
            <a:pPr indent="0" lvl="0" marL="0" rtl="0" algn="l">
              <a:lnSpc>
                <a:spcPct val="110000"/>
              </a:lnSpc>
              <a:spcBef>
                <a:spcPts val="0"/>
              </a:spcBef>
              <a:spcAft>
                <a:spcPts val="0"/>
              </a:spcAft>
              <a:buSzPts val="2000"/>
              <a:buNone/>
            </a:pPr>
            <a:r>
              <a:t/>
            </a:r>
            <a:endParaRPr/>
          </a:p>
          <a:p>
            <a:pPr indent="0" lvl="0" marL="0" rtl="0" algn="l">
              <a:lnSpc>
                <a:spcPct val="110000"/>
              </a:lnSpc>
              <a:spcBef>
                <a:spcPts val="1500"/>
              </a:spcBef>
              <a:spcAft>
                <a:spcPts val="0"/>
              </a:spcAft>
              <a:buSzPts val="2000"/>
              <a:buNone/>
            </a:pPr>
            <a:r>
              <a:t/>
            </a:r>
            <a:endParaRPr/>
          </a:p>
        </p:txBody>
      </p:sp>
      <p:sp>
        <p:nvSpPr>
          <p:cNvPr id="162" name="Google Shape;162;p11"/>
          <p:cNvSpPr txBox="1"/>
          <p:nvPr>
            <p:ph type="title"/>
          </p:nvPr>
        </p:nvSpPr>
        <p:spPr>
          <a:xfrm>
            <a:off x="1251678" y="382385"/>
            <a:ext cx="10178322" cy="149213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3200"/>
              <a:buFont typeface="Gill Sans"/>
              <a:buNone/>
            </a:pPr>
            <a:r>
              <a:rPr lang="de-DE" sz="3200" cap="none">
                <a:latin typeface="Gill Sans"/>
                <a:ea typeface="Gill Sans"/>
                <a:cs typeface="Gill Sans"/>
                <a:sym typeface="Gill Sans"/>
              </a:rPr>
              <a:t>Bewerbungsprozess–</a:t>
            </a:r>
            <a:br>
              <a:rPr lang="de-DE" sz="3200" cap="none">
                <a:latin typeface="Gill Sans"/>
                <a:ea typeface="Gill Sans"/>
                <a:cs typeface="Gill Sans"/>
                <a:sym typeface="Gill Sans"/>
              </a:rPr>
            </a:br>
            <a:r>
              <a:rPr lang="de-DE" sz="2000" cap="none">
                <a:latin typeface="Gill Sans"/>
                <a:ea typeface="Gill Sans"/>
                <a:cs typeface="Gill Sans"/>
                <a:sym typeface="Gill Sans"/>
              </a:rPr>
              <a:t>Beispiel </a:t>
            </a:r>
            <a:r>
              <a:rPr lang="de-DE" sz="2000" cap="none">
                <a:solidFill>
                  <a:srgbClr val="000000"/>
                </a:solidFill>
                <a:latin typeface="Gill Sans"/>
                <a:ea typeface="Gill Sans"/>
                <a:cs typeface="Gill Sans"/>
                <a:sym typeface="Gill Sans"/>
              </a:rPr>
              <a:t>Bewerbungsverfahren von M.A. DaF an LMU</a:t>
            </a:r>
            <a:br>
              <a:rPr lang="de-DE" sz="2000" cap="none">
                <a:latin typeface="Gill Sans"/>
                <a:ea typeface="Gill Sans"/>
                <a:cs typeface="Gill Sans"/>
                <a:sym typeface="Gill Sans"/>
              </a:rPr>
            </a:br>
            <a:endParaRPr sz="2000" cap="none">
              <a:latin typeface="Gill Sans"/>
              <a:ea typeface="Gill Sans"/>
              <a:cs typeface="Gill Sans"/>
              <a:sym typeface="Gill Sans"/>
            </a:endParaRPr>
          </a:p>
        </p:txBody>
      </p:sp>
      <p:pic>
        <p:nvPicPr>
          <p:cNvPr descr="图形用户界面, 应用程序&#10;&#10;描述已自动生成" id="163" name="Google Shape;163;p11"/>
          <p:cNvPicPr preferRelativeResize="0"/>
          <p:nvPr/>
        </p:nvPicPr>
        <p:blipFill rotWithShape="1">
          <a:blip r:embed="rId3">
            <a:alphaModFix/>
          </a:blip>
          <a:srcRect b="0" l="0" r="0" t="0"/>
          <a:stretch/>
        </p:blipFill>
        <p:spPr>
          <a:xfrm>
            <a:off x="4143785" y="1279588"/>
            <a:ext cx="7286215" cy="5196027"/>
          </a:xfrm>
          <a:prstGeom prst="rect">
            <a:avLst/>
          </a:prstGeom>
          <a:noFill/>
          <a:ln>
            <a:noFill/>
          </a:ln>
        </p:spPr>
      </p:pic>
      <p:sp>
        <p:nvSpPr>
          <p:cNvPr id="164" name="Google Shape;164;p11"/>
          <p:cNvSpPr txBox="1"/>
          <p:nvPr/>
        </p:nvSpPr>
        <p:spPr>
          <a:xfrm>
            <a:off x="1093992" y="1396175"/>
            <a:ext cx="6099586" cy="369332"/>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333333"/>
              </a:buClr>
              <a:buSzPts val="1800"/>
              <a:buFont typeface="Arial"/>
              <a:buChar char="•"/>
            </a:pPr>
            <a:r>
              <a:rPr b="0" i="0" lang="de-DE" sz="1800">
                <a:solidFill>
                  <a:srgbClr val="333333"/>
                </a:solidFill>
                <a:latin typeface="Gill Sans"/>
                <a:ea typeface="Gill Sans"/>
                <a:cs typeface="Gill Sans"/>
                <a:sym typeface="Gill Sans"/>
              </a:rPr>
              <a:t>Bewerbung beim Institut: </a:t>
            </a:r>
            <a:endParaRPr sz="1800">
              <a:solidFill>
                <a:schemeClr val="dk1"/>
              </a:solidFill>
              <a:latin typeface="Gill Sans"/>
              <a:ea typeface="Gill Sans"/>
              <a:cs typeface="Gill Sans"/>
              <a:sym typeface="Gill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12"/>
          <p:cNvSpPr txBox="1"/>
          <p:nvPr>
            <p:ph idx="1" type="body"/>
          </p:nvPr>
        </p:nvSpPr>
        <p:spPr>
          <a:xfrm>
            <a:off x="849085" y="1389893"/>
            <a:ext cx="11342915" cy="3593591"/>
          </a:xfrm>
          <a:prstGeom prst="rect">
            <a:avLst/>
          </a:prstGeom>
          <a:noFill/>
          <a:ln>
            <a:noFill/>
          </a:ln>
        </p:spPr>
        <p:txBody>
          <a:bodyPr anchorCtr="0" anchor="t" bIns="45700" lIns="91425" spcFirstLastPara="1" rIns="91425" wrap="square" tIns="45700">
            <a:noAutofit/>
          </a:bodyPr>
          <a:lstStyle/>
          <a:p>
            <a:pPr indent="0" lvl="0" marL="0" rtl="0" algn="l">
              <a:lnSpc>
                <a:spcPct val="110000"/>
              </a:lnSpc>
              <a:spcBef>
                <a:spcPts val="0"/>
              </a:spcBef>
              <a:spcAft>
                <a:spcPts val="0"/>
              </a:spcAft>
              <a:buSzPts val="2000"/>
              <a:buNone/>
            </a:pPr>
            <a:r>
              <a:t/>
            </a:r>
            <a:endParaRPr/>
          </a:p>
          <a:p>
            <a:pPr indent="0" lvl="0" marL="0" rtl="0" algn="l">
              <a:lnSpc>
                <a:spcPct val="110000"/>
              </a:lnSpc>
              <a:spcBef>
                <a:spcPts val="1500"/>
              </a:spcBef>
              <a:spcAft>
                <a:spcPts val="0"/>
              </a:spcAft>
              <a:buSzPts val="2000"/>
              <a:buNone/>
            </a:pPr>
            <a:r>
              <a:t/>
            </a:r>
            <a:endParaRPr/>
          </a:p>
        </p:txBody>
      </p:sp>
      <p:sp>
        <p:nvSpPr>
          <p:cNvPr id="170" name="Google Shape;170;p12"/>
          <p:cNvSpPr txBox="1"/>
          <p:nvPr>
            <p:ph type="title"/>
          </p:nvPr>
        </p:nvSpPr>
        <p:spPr>
          <a:xfrm>
            <a:off x="1251678" y="382385"/>
            <a:ext cx="10178322" cy="149213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3200"/>
              <a:buFont typeface="Gill Sans"/>
              <a:buNone/>
            </a:pPr>
            <a:r>
              <a:rPr lang="de-DE" sz="3200" cap="none">
                <a:latin typeface="Gill Sans"/>
                <a:ea typeface="Gill Sans"/>
                <a:cs typeface="Gill Sans"/>
                <a:sym typeface="Gill Sans"/>
              </a:rPr>
              <a:t>Bewerbungsprozess–</a:t>
            </a:r>
            <a:br>
              <a:rPr lang="de-DE" sz="3200" cap="none">
                <a:latin typeface="Gill Sans"/>
                <a:ea typeface="Gill Sans"/>
                <a:cs typeface="Gill Sans"/>
                <a:sym typeface="Gill Sans"/>
              </a:rPr>
            </a:br>
            <a:r>
              <a:rPr lang="de-DE" sz="2000" cap="none">
                <a:latin typeface="Gill Sans"/>
                <a:ea typeface="Gill Sans"/>
                <a:cs typeface="Gill Sans"/>
                <a:sym typeface="Gill Sans"/>
              </a:rPr>
              <a:t>Beispiel </a:t>
            </a:r>
            <a:r>
              <a:rPr lang="de-DE" sz="2000" cap="none">
                <a:solidFill>
                  <a:srgbClr val="000000"/>
                </a:solidFill>
                <a:latin typeface="Gill Sans"/>
                <a:ea typeface="Gill Sans"/>
                <a:cs typeface="Gill Sans"/>
                <a:sym typeface="Gill Sans"/>
              </a:rPr>
              <a:t>Bewerbungsverfahren von M.A. DaF an LMU</a:t>
            </a:r>
            <a:br>
              <a:rPr lang="de-DE" sz="2000" cap="none">
                <a:latin typeface="Gill Sans"/>
                <a:ea typeface="Gill Sans"/>
                <a:cs typeface="Gill Sans"/>
                <a:sym typeface="Gill Sans"/>
              </a:rPr>
            </a:br>
            <a:endParaRPr sz="2000" cap="none">
              <a:latin typeface="Gill Sans"/>
              <a:ea typeface="Gill Sans"/>
              <a:cs typeface="Gill Sans"/>
              <a:sym typeface="Gill Sans"/>
            </a:endParaRPr>
          </a:p>
        </p:txBody>
      </p:sp>
      <p:sp>
        <p:nvSpPr>
          <p:cNvPr id="171" name="Google Shape;171;p12"/>
          <p:cNvSpPr txBox="1"/>
          <p:nvPr/>
        </p:nvSpPr>
        <p:spPr>
          <a:xfrm>
            <a:off x="1093992" y="1396175"/>
            <a:ext cx="6099586" cy="92333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b="0" i="0" lang="de-DE" sz="1800">
                <a:solidFill>
                  <a:schemeClr val="dk1"/>
                </a:solidFill>
                <a:latin typeface="Gill Sans"/>
                <a:ea typeface="Gill Sans"/>
                <a:cs typeface="Gill Sans"/>
                <a:sym typeface="Gill Sans"/>
              </a:rPr>
              <a:t>Bewerbung beim Institut: </a:t>
            </a:r>
            <a:endParaRPr/>
          </a:p>
          <a:p>
            <a:pPr indent="0" lvl="0" marL="0" marR="0" rtl="0" algn="l">
              <a:spcBef>
                <a:spcPts val="0"/>
              </a:spcBef>
              <a:spcAft>
                <a:spcPts val="0"/>
              </a:spcAft>
              <a:buNone/>
            </a:pPr>
            <a:r>
              <a:t/>
            </a:r>
            <a:endParaRPr sz="1800">
              <a:solidFill>
                <a:schemeClr val="dk1"/>
              </a:solidFill>
              <a:latin typeface="Gill Sans"/>
              <a:ea typeface="Gill Sans"/>
              <a:cs typeface="Gill Sans"/>
              <a:sym typeface="Gill Sans"/>
            </a:endParaRPr>
          </a:p>
          <a:p>
            <a:pPr indent="0" lvl="0" marL="0" marR="0" rtl="0" algn="l">
              <a:spcBef>
                <a:spcPts val="0"/>
              </a:spcBef>
              <a:spcAft>
                <a:spcPts val="0"/>
              </a:spcAft>
              <a:buNone/>
            </a:pPr>
            <a:r>
              <a:t/>
            </a:r>
            <a:endParaRPr sz="1800">
              <a:solidFill>
                <a:schemeClr val="dk1"/>
              </a:solidFill>
              <a:latin typeface="Gill Sans"/>
              <a:ea typeface="Gill Sans"/>
              <a:cs typeface="Gill Sans"/>
              <a:sym typeface="Gill Sans"/>
            </a:endParaRPr>
          </a:p>
        </p:txBody>
      </p:sp>
      <p:pic>
        <p:nvPicPr>
          <p:cNvPr descr="图片包含 图形用户界面&#10;&#10;描述已自动生成" id="172" name="Google Shape;172;p12"/>
          <p:cNvPicPr preferRelativeResize="0"/>
          <p:nvPr/>
        </p:nvPicPr>
        <p:blipFill rotWithShape="1">
          <a:blip r:embed="rId3">
            <a:alphaModFix/>
          </a:blip>
          <a:srcRect b="0" l="0" r="0" t="0"/>
          <a:stretch/>
        </p:blipFill>
        <p:spPr>
          <a:xfrm>
            <a:off x="1093992" y="2106774"/>
            <a:ext cx="4591872" cy="775251"/>
          </a:xfrm>
          <a:prstGeom prst="rect">
            <a:avLst/>
          </a:prstGeom>
          <a:noFill/>
          <a:ln>
            <a:noFill/>
          </a:ln>
        </p:spPr>
      </p:pic>
      <p:pic>
        <p:nvPicPr>
          <p:cNvPr descr="图形用户界面, 应用程序&#10;&#10;描述已自动生成" id="173" name="Google Shape;173;p12"/>
          <p:cNvPicPr preferRelativeResize="0"/>
          <p:nvPr/>
        </p:nvPicPr>
        <p:blipFill rotWithShape="1">
          <a:blip r:embed="rId4">
            <a:alphaModFix/>
          </a:blip>
          <a:srcRect b="0" l="0" r="0" t="0"/>
          <a:stretch/>
        </p:blipFill>
        <p:spPr>
          <a:xfrm>
            <a:off x="6251797" y="31042"/>
            <a:ext cx="4846211" cy="6858000"/>
          </a:xfrm>
          <a:prstGeom prst="rect">
            <a:avLst/>
          </a:prstGeom>
          <a:noFill/>
          <a:ln>
            <a:noFill/>
          </a:ln>
        </p:spPr>
      </p:pic>
      <p:sp>
        <p:nvSpPr>
          <p:cNvPr id="174" name="Google Shape;174;p12"/>
          <p:cNvSpPr txBox="1"/>
          <p:nvPr/>
        </p:nvSpPr>
        <p:spPr>
          <a:xfrm>
            <a:off x="962526" y="3186688"/>
            <a:ext cx="5133473" cy="327782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50000"/>
              </a:lnSpc>
              <a:spcBef>
                <a:spcPts val="0"/>
              </a:spcBef>
              <a:spcAft>
                <a:spcPts val="0"/>
              </a:spcAft>
              <a:buClr>
                <a:schemeClr val="dk1"/>
              </a:buClr>
              <a:buSzPts val="1800"/>
              <a:buFont typeface="Noto Sans Symbols"/>
              <a:buChar char="⮚"/>
            </a:pPr>
            <a:r>
              <a:rPr lang="de-DE" sz="1800">
                <a:solidFill>
                  <a:schemeClr val="dk1"/>
                </a:solidFill>
                <a:latin typeface="Gill Sans"/>
                <a:ea typeface="Gill Sans"/>
                <a:cs typeface="Gill Sans"/>
                <a:sym typeface="Gill Sans"/>
              </a:rPr>
              <a:t>Geeignete Fächer: DaF, Fremdsprachenphilologien, Germanistik, Linguistik, Literaturwissenschaft, Übersetzen und Dolmetschen</a:t>
            </a:r>
            <a:endParaRPr/>
          </a:p>
          <a:p>
            <a:pPr indent="-285750" lvl="0" marL="285750" marR="0" rtl="0" algn="l">
              <a:lnSpc>
                <a:spcPct val="150000"/>
              </a:lnSpc>
              <a:spcBef>
                <a:spcPts val="0"/>
              </a:spcBef>
              <a:spcAft>
                <a:spcPts val="0"/>
              </a:spcAft>
              <a:buClr>
                <a:schemeClr val="dk1"/>
              </a:buClr>
              <a:buSzPts val="1800"/>
              <a:buFont typeface="Noto Sans Symbols"/>
              <a:buChar char="⮚"/>
            </a:pPr>
            <a:r>
              <a:rPr lang="de-DE" sz="1800">
                <a:solidFill>
                  <a:schemeClr val="dk1"/>
                </a:solidFill>
                <a:latin typeface="Gill Sans"/>
                <a:ea typeface="Gill Sans"/>
                <a:cs typeface="Gill Sans"/>
                <a:sym typeface="Gill Sans"/>
              </a:rPr>
              <a:t>Praktikumsvorgabe: mindestens 3 Monate</a:t>
            </a:r>
            <a:endParaRPr/>
          </a:p>
          <a:p>
            <a:pPr indent="-285750" lvl="0" marL="285750" marR="0" rtl="0" algn="l">
              <a:lnSpc>
                <a:spcPct val="150000"/>
              </a:lnSpc>
              <a:spcBef>
                <a:spcPts val="0"/>
              </a:spcBef>
              <a:spcAft>
                <a:spcPts val="0"/>
              </a:spcAft>
              <a:buClr>
                <a:schemeClr val="dk1"/>
              </a:buClr>
              <a:buSzPts val="1800"/>
              <a:buFont typeface="Noto Sans Symbols"/>
              <a:buChar char="⮚"/>
            </a:pPr>
            <a:r>
              <a:rPr lang="de-DE" sz="1800">
                <a:solidFill>
                  <a:schemeClr val="dk1"/>
                </a:solidFill>
                <a:latin typeface="Gill Sans"/>
                <a:ea typeface="Gill Sans"/>
                <a:cs typeface="Gill Sans"/>
                <a:sym typeface="Gill Sans"/>
              </a:rPr>
              <a:t>Note: 2,7 oder besser</a:t>
            </a:r>
            <a:endParaRPr/>
          </a:p>
          <a:p>
            <a:pPr indent="-285750" lvl="0" marL="285750" marR="0" rtl="0" algn="l">
              <a:lnSpc>
                <a:spcPct val="150000"/>
              </a:lnSpc>
              <a:spcBef>
                <a:spcPts val="0"/>
              </a:spcBef>
              <a:spcAft>
                <a:spcPts val="0"/>
              </a:spcAft>
              <a:buClr>
                <a:schemeClr val="dk1"/>
              </a:buClr>
              <a:buSzPts val="1800"/>
              <a:buFont typeface="Noto Sans Symbols"/>
              <a:buChar char="⮚"/>
            </a:pPr>
            <a:r>
              <a:rPr lang="de-DE" sz="1800">
                <a:solidFill>
                  <a:schemeClr val="dk1"/>
                </a:solidFill>
                <a:latin typeface="Gill Sans"/>
                <a:ea typeface="Gill Sans"/>
                <a:cs typeface="Gill Sans"/>
                <a:sym typeface="Gill Sans"/>
              </a:rPr>
              <a:t>Nachweise Sprachkenntnisse mindestens TDN 5 oder GI C2</a:t>
            </a:r>
            <a:endParaRPr/>
          </a:p>
          <a:p>
            <a:pPr indent="-171450" lvl="0" marL="285750" marR="0" rtl="0" algn="l">
              <a:spcBef>
                <a:spcPts val="0"/>
              </a:spcBef>
              <a:spcAft>
                <a:spcPts val="0"/>
              </a:spcAft>
              <a:buClr>
                <a:schemeClr val="dk1"/>
              </a:buClr>
              <a:buSzPts val="1800"/>
              <a:buFont typeface="Noto Sans Symbols"/>
              <a:buNone/>
            </a:pPr>
            <a:r>
              <a:t/>
            </a:r>
            <a:endParaRPr sz="1800">
              <a:solidFill>
                <a:schemeClr val="dk1"/>
              </a:solidFill>
              <a:latin typeface="Gill Sans"/>
              <a:ea typeface="Gill Sans"/>
              <a:cs typeface="Gill Sans"/>
              <a:sym typeface="Gill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500"/>
                                        <p:tgtEl>
                                          <p:spTgt spid="1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500"/>
                                        <p:tgtEl>
                                          <p:spTgt spid="1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13"/>
          <p:cNvSpPr txBox="1"/>
          <p:nvPr>
            <p:ph idx="1" type="body"/>
          </p:nvPr>
        </p:nvSpPr>
        <p:spPr>
          <a:xfrm>
            <a:off x="849085" y="1389893"/>
            <a:ext cx="11342915" cy="3593591"/>
          </a:xfrm>
          <a:prstGeom prst="rect">
            <a:avLst/>
          </a:prstGeom>
          <a:noFill/>
          <a:ln>
            <a:noFill/>
          </a:ln>
        </p:spPr>
        <p:txBody>
          <a:bodyPr anchorCtr="0" anchor="t" bIns="45700" lIns="91425" spcFirstLastPara="1" rIns="91425" wrap="square" tIns="45700">
            <a:noAutofit/>
          </a:bodyPr>
          <a:lstStyle/>
          <a:p>
            <a:pPr indent="0" lvl="0" marL="0" rtl="0" algn="l">
              <a:lnSpc>
                <a:spcPct val="110000"/>
              </a:lnSpc>
              <a:spcBef>
                <a:spcPts val="0"/>
              </a:spcBef>
              <a:spcAft>
                <a:spcPts val="0"/>
              </a:spcAft>
              <a:buSzPts val="2000"/>
              <a:buNone/>
            </a:pPr>
            <a:r>
              <a:t/>
            </a:r>
            <a:endParaRPr/>
          </a:p>
          <a:p>
            <a:pPr indent="0" lvl="0" marL="0" rtl="0" algn="l">
              <a:lnSpc>
                <a:spcPct val="110000"/>
              </a:lnSpc>
              <a:spcBef>
                <a:spcPts val="1500"/>
              </a:spcBef>
              <a:spcAft>
                <a:spcPts val="0"/>
              </a:spcAft>
              <a:buSzPts val="2000"/>
              <a:buNone/>
            </a:pPr>
            <a:r>
              <a:t/>
            </a:r>
            <a:endParaRPr/>
          </a:p>
        </p:txBody>
      </p:sp>
      <p:sp>
        <p:nvSpPr>
          <p:cNvPr id="180" name="Google Shape;180;p13"/>
          <p:cNvSpPr txBox="1"/>
          <p:nvPr>
            <p:ph type="title"/>
          </p:nvPr>
        </p:nvSpPr>
        <p:spPr>
          <a:xfrm>
            <a:off x="1251678" y="382385"/>
            <a:ext cx="10178322" cy="149213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3200"/>
              <a:buFont typeface="Gill Sans"/>
              <a:buNone/>
            </a:pPr>
            <a:r>
              <a:rPr lang="de-DE" sz="3200" cap="none">
                <a:latin typeface="Gill Sans"/>
                <a:ea typeface="Gill Sans"/>
                <a:cs typeface="Gill Sans"/>
                <a:sym typeface="Gill Sans"/>
              </a:rPr>
              <a:t>Bewerbungsprozess–</a:t>
            </a:r>
            <a:br>
              <a:rPr lang="de-DE" sz="3200" cap="none">
                <a:latin typeface="Gill Sans"/>
                <a:ea typeface="Gill Sans"/>
                <a:cs typeface="Gill Sans"/>
                <a:sym typeface="Gill Sans"/>
              </a:rPr>
            </a:br>
            <a:r>
              <a:rPr lang="de-DE" sz="2000" cap="none">
                <a:latin typeface="Gill Sans"/>
                <a:ea typeface="Gill Sans"/>
                <a:cs typeface="Gill Sans"/>
                <a:sym typeface="Gill Sans"/>
              </a:rPr>
              <a:t>Beispiel </a:t>
            </a:r>
            <a:r>
              <a:rPr lang="de-DE" sz="2000" cap="none">
                <a:solidFill>
                  <a:srgbClr val="000000"/>
                </a:solidFill>
                <a:latin typeface="Gill Sans"/>
                <a:ea typeface="Gill Sans"/>
                <a:cs typeface="Gill Sans"/>
                <a:sym typeface="Gill Sans"/>
              </a:rPr>
              <a:t>Bewerbungsverfahren von M.A. DaF an LMU</a:t>
            </a:r>
            <a:br>
              <a:rPr lang="de-DE" sz="2000" cap="none">
                <a:latin typeface="Gill Sans"/>
                <a:ea typeface="Gill Sans"/>
                <a:cs typeface="Gill Sans"/>
                <a:sym typeface="Gill Sans"/>
              </a:rPr>
            </a:br>
            <a:endParaRPr sz="2000" cap="none">
              <a:latin typeface="Gill Sans"/>
              <a:ea typeface="Gill Sans"/>
              <a:cs typeface="Gill Sans"/>
              <a:sym typeface="Gill Sans"/>
            </a:endParaRPr>
          </a:p>
        </p:txBody>
      </p:sp>
      <p:sp>
        <p:nvSpPr>
          <p:cNvPr id="181" name="Google Shape;181;p13"/>
          <p:cNvSpPr txBox="1"/>
          <p:nvPr/>
        </p:nvSpPr>
        <p:spPr>
          <a:xfrm>
            <a:off x="1093992" y="1396175"/>
            <a:ext cx="6099586" cy="369332"/>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333333"/>
              </a:buClr>
              <a:buSzPts val="1800"/>
              <a:buFont typeface="Arial"/>
              <a:buChar char="•"/>
            </a:pPr>
            <a:r>
              <a:rPr b="0" i="0" lang="de-DE" sz="1800">
                <a:solidFill>
                  <a:srgbClr val="333333"/>
                </a:solidFill>
                <a:latin typeface="Gill Sans"/>
                <a:ea typeface="Gill Sans"/>
                <a:cs typeface="Gill Sans"/>
                <a:sym typeface="Gill Sans"/>
              </a:rPr>
              <a:t>Bewerbung beim RIA: </a:t>
            </a:r>
            <a:endParaRPr sz="1800">
              <a:solidFill>
                <a:schemeClr val="dk1"/>
              </a:solidFill>
              <a:latin typeface="Gill Sans"/>
              <a:ea typeface="Gill Sans"/>
              <a:cs typeface="Gill Sans"/>
              <a:sym typeface="Gill Sans"/>
            </a:endParaRPr>
          </a:p>
        </p:txBody>
      </p:sp>
      <p:sp>
        <p:nvSpPr>
          <p:cNvPr id="182" name="Google Shape;182;p13"/>
          <p:cNvSpPr txBox="1"/>
          <p:nvPr/>
        </p:nvSpPr>
        <p:spPr>
          <a:xfrm>
            <a:off x="3830557" y="1389893"/>
            <a:ext cx="7488043"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DE" sz="1800" u="sng">
                <a:solidFill>
                  <a:schemeClr val="dk1"/>
                </a:solidFill>
                <a:latin typeface="Gill Sans"/>
                <a:ea typeface="Gill Sans"/>
                <a:cs typeface="Gill Sans"/>
                <a:sym typeface="Gill Sans"/>
                <a:hlinkClick r:id="rId3">
                  <a:extLst>
                    <a:ext uri="{A12FA001-AC4F-418D-AE19-62706E023703}">
                      <ahyp:hlinkClr val="tx"/>
                    </a:ext>
                  </a:extLst>
                </a:hlinkClick>
              </a:rPr>
              <a:t>https://www.lmu.de/de/studium/internationale-vollzeit-studierende/studienbewerbung/</a:t>
            </a:r>
            <a:endParaRPr sz="1800">
              <a:solidFill>
                <a:schemeClr val="dk1"/>
              </a:solidFill>
              <a:latin typeface="Gill Sans"/>
              <a:ea typeface="Gill Sans"/>
              <a:cs typeface="Gill Sans"/>
              <a:sym typeface="Gill Sans"/>
            </a:endParaRPr>
          </a:p>
          <a:p>
            <a:pPr indent="0" lvl="0" marL="0" marR="0" rtl="0" algn="l">
              <a:spcBef>
                <a:spcPts val="0"/>
              </a:spcBef>
              <a:spcAft>
                <a:spcPts val="0"/>
              </a:spcAft>
              <a:buNone/>
            </a:pPr>
            <a:r>
              <a:t/>
            </a:r>
            <a:endParaRPr sz="1800">
              <a:solidFill>
                <a:schemeClr val="dk1"/>
              </a:solidFill>
              <a:latin typeface="Gill Sans"/>
              <a:ea typeface="Gill Sans"/>
              <a:cs typeface="Gill Sans"/>
              <a:sym typeface="Gill Sans"/>
            </a:endParaRPr>
          </a:p>
        </p:txBody>
      </p:sp>
      <p:pic>
        <p:nvPicPr>
          <p:cNvPr descr="图形用户界面, 应用程序, Teams&#10;&#10;描述已自动生成" id="183" name="Google Shape;183;p13"/>
          <p:cNvPicPr preferRelativeResize="0"/>
          <p:nvPr/>
        </p:nvPicPr>
        <p:blipFill rotWithShape="1">
          <a:blip r:embed="rId4">
            <a:alphaModFix/>
          </a:blip>
          <a:srcRect b="0" l="0" r="0" t="0"/>
          <a:stretch/>
        </p:blipFill>
        <p:spPr>
          <a:xfrm>
            <a:off x="1997926" y="2130579"/>
            <a:ext cx="8480773" cy="418803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14"/>
          <p:cNvSpPr txBox="1"/>
          <p:nvPr>
            <p:ph idx="1" type="body"/>
          </p:nvPr>
        </p:nvSpPr>
        <p:spPr>
          <a:xfrm>
            <a:off x="849085" y="1389893"/>
            <a:ext cx="11342915" cy="3593591"/>
          </a:xfrm>
          <a:prstGeom prst="rect">
            <a:avLst/>
          </a:prstGeom>
          <a:noFill/>
          <a:ln>
            <a:noFill/>
          </a:ln>
        </p:spPr>
        <p:txBody>
          <a:bodyPr anchorCtr="0" anchor="t" bIns="45700" lIns="91425" spcFirstLastPara="1" rIns="91425" wrap="square" tIns="45700">
            <a:noAutofit/>
          </a:bodyPr>
          <a:lstStyle/>
          <a:p>
            <a:pPr indent="0" lvl="0" marL="0" rtl="0" algn="l">
              <a:lnSpc>
                <a:spcPct val="110000"/>
              </a:lnSpc>
              <a:spcBef>
                <a:spcPts val="0"/>
              </a:spcBef>
              <a:spcAft>
                <a:spcPts val="0"/>
              </a:spcAft>
              <a:buSzPts val="2000"/>
              <a:buNone/>
            </a:pPr>
            <a:r>
              <a:t/>
            </a:r>
            <a:endParaRPr/>
          </a:p>
          <a:p>
            <a:pPr indent="0" lvl="0" marL="0" rtl="0" algn="l">
              <a:lnSpc>
                <a:spcPct val="110000"/>
              </a:lnSpc>
              <a:spcBef>
                <a:spcPts val="1500"/>
              </a:spcBef>
              <a:spcAft>
                <a:spcPts val="0"/>
              </a:spcAft>
              <a:buSzPts val="2000"/>
              <a:buNone/>
            </a:pPr>
            <a:r>
              <a:t/>
            </a:r>
            <a:endParaRPr/>
          </a:p>
        </p:txBody>
      </p:sp>
      <p:sp>
        <p:nvSpPr>
          <p:cNvPr id="189" name="Google Shape;189;p14"/>
          <p:cNvSpPr txBox="1"/>
          <p:nvPr>
            <p:ph type="title"/>
          </p:nvPr>
        </p:nvSpPr>
        <p:spPr>
          <a:xfrm>
            <a:off x="1251678" y="382385"/>
            <a:ext cx="10178322" cy="149213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3200"/>
              <a:buFont typeface="Gill Sans"/>
              <a:buNone/>
            </a:pPr>
            <a:r>
              <a:rPr lang="de-DE" sz="3200" cap="none">
                <a:latin typeface="Gill Sans"/>
                <a:ea typeface="Gill Sans"/>
                <a:cs typeface="Gill Sans"/>
                <a:sym typeface="Gill Sans"/>
              </a:rPr>
              <a:t>Bewerbungsprozess–</a:t>
            </a:r>
            <a:br>
              <a:rPr lang="de-DE" sz="3200" cap="none">
                <a:latin typeface="Gill Sans"/>
                <a:ea typeface="Gill Sans"/>
                <a:cs typeface="Gill Sans"/>
                <a:sym typeface="Gill Sans"/>
              </a:rPr>
            </a:br>
            <a:r>
              <a:rPr lang="de-DE" sz="2000" cap="none">
                <a:latin typeface="Gill Sans"/>
                <a:ea typeface="Gill Sans"/>
                <a:cs typeface="Gill Sans"/>
                <a:sym typeface="Gill Sans"/>
              </a:rPr>
              <a:t>Beispiel </a:t>
            </a:r>
            <a:r>
              <a:rPr lang="de-DE" sz="2000" cap="none">
                <a:solidFill>
                  <a:srgbClr val="000000"/>
                </a:solidFill>
                <a:latin typeface="Gill Sans"/>
                <a:ea typeface="Gill Sans"/>
                <a:cs typeface="Gill Sans"/>
                <a:sym typeface="Gill Sans"/>
              </a:rPr>
              <a:t>Bewerbungsverfahren von M.A. DaF an LMU</a:t>
            </a:r>
            <a:br>
              <a:rPr lang="de-DE" sz="2000" cap="none">
                <a:latin typeface="Gill Sans"/>
                <a:ea typeface="Gill Sans"/>
                <a:cs typeface="Gill Sans"/>
                <a:sym typeface="Gill Sans"/>
              </a:rPr>
            </a:br>
            <a:endParaRPr sz="2000" cap="none">
              <a:latin typeface="Gill Sans"/>
              <a:ea typeface="Gill Sans"/>
              <a:cs typeface="Gill Sans"/>
              <a:sym typeface="Gill Sans"/>
            </a:endParaRPr>
          </a:p>
        </p:txBody>
      </p:sp>
      <p:sp>
        <p:nvSpPr>
          <p:cNvPr id="190" name="Google Shape;190;p14"/>
          <p:cNvSpPr txBox="1"/>
          <p:nvPr/>
        </p:nvSpPr>
        <p:spPr>
          <a:xfrm>
            <a:off x="1093991" y="1396175"/>
            <a:ext cx="917628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de-DE" sz="1800">
                <a:solidFill>
                  <a:srgbClr val="333333"/>
                </a:solidFill>
                <a:latin typeface="Gill Sans"/>
                <a:ea typeface="Gill Sans"/>
                <a:cs typeface="Gill Sans"/>
                <a:sym typeface="Gill Sans"/>
              </a:rPr>
              <a:t>Bewerbung beim RIA: Formular und Unterlagen postalisch direkt ans RIA schicken </a:t>
            </a:r>
            <a:endParaRPr sz="1800">
              <a:solidFill>
                <a:schemeClr val="dk1"/>
              </a:solidFill>
              <a:latin typeface="Gill Sans"/>
              <a:ea typeface="Gill Sans"/>
              <a:cs typeface="Gill Sans"/>
              <a:sym typeface="Gill Sans"/>
            </a:endParaRPr>
          </a:p>
        </p:txBody>
      </p:sp>
      <p:sp>
        <p:nvSpPr>
          <p:cNvPr id="191" name="Google Shape;191;p14"/>
          <p:cNvSpPr txBox="1"/>
          <p:nvPr/>
        </p:nvSpPr>
        <p:spPr>
          <a:xfrm>
            <a:off x="1605776" y="2230244"/>
            <a:ext cx="8943278" cy="452431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DE" sz="1800">
                <a:solidFill>
                  <a:schemeClr val="dk1"/>
                </a:solidFill>
                <a:latin typeface="Gill Sans"/>
                <a:ea typeface="Gill Sans"/>
                <a:cs typeface="Gill Sans"/>
                <a:sym typeface="Gill Sans"/>
              </a:rPr>
              <a:t>Checkliste:</a:t>
            </a:r>
            <a:endParaRPr/>
          </a:p>
          <a:p>
            <a:pPr indent="0" lvl="0" marL="0" marR="0" rtl="0" algn="l">
              <a:spcBef>
                <a:spcPts val="0"/>
              </a:spcBef>
              <a:spcAft>
                <a:spcPts val="0"/>
              </a:spcAft>
              <a:buNone/>
            </a:pPr>
            <a:r>
              <a:t/>
            </a:r>
            <a:endParaRPr sz="1800">
              <a:solidFill>
                <a:schemeClr val="dk1"/>
              </a:solidFill>
              <a:latin typeface="Gill Sans"/>
              <a:ea typeface="Gill Sans"/>
              <a:cs typeface="Gill Sans"/>
              <a:sym typeface="Gill Sans"/>
            </a:endParaRPr>
          </a:p>
          <a:p>
            <a:pPr indent="0" lvl="0" marL="0" marR="0" rtl="0" algn="l">
              <a:spcBef>
                <a:spcPts val="0"/>
              </a:spcBef>
              <a:spcAft>
                <a:spcPts val="0"/>
              </a:spcAft>
              <a:buNone/>
            </a:pPr>
            <a:r>
              <a:rPr lang="de-DE" sz="1800">
                <a:solidFill>
                  <a:schemeClr val="dk1"/>
                </a:solidFill>
                <a:latin typeface="Gill Sans"/>
                <a:ea typeface="Gill Sans"/>
                <a:cs typeface="Gill Sans"/>
                <a:sym typeface="Gill Sans"/>
              </a:rPr>
              <a:t>Antrag auf Zulassung</a:t>
            </a:r>
            <a:endParaRPr/>
          </a:p>
          <a:p>
            <a:pPr indent="0" lvl="0" marL="0" marR="0" rtl="0" algn="l">
              <a:spcBef>
                <a:spcPts val="0"/>
              </a:spcBef>
              <a:spcAft>
                <a:spcPts val="0"/>
              </a:spcAft>
              <a:buNone/>
            </a:pPr>
            <a:r>
              <a:t/>
            </a:r>
            <a:endParaRPr sz="1800">
              <a:solidFill>
                <a:schemeClr val="dk1"/>
              </a:solidFill>
              <a:latin typeface="Gill Sans"/>
              <a:ea typeface="Gill Sans"/>
              <a:cs typeface="Gill Sans"/>
              <a:sym typeface="Gill Sans"/>
            </a:endParaRPr>
          </a:p>
          <a:p>
            <a:pPr indent="0" lvl="0" marL="0" marR="0" rtl="0" algn="l">
              <a:spcBef>
                <a:spcPts val="0"/>
              </a:spcBef>
              <a:spcAft>
                <a:spcPts val="0"/>
              </a:spcAft>
              <a:buNone/>
            </a:pPr>
            <a:r>
              <a:rPr lang="de-DE" sz="1800">
                <a:solidFill>
                  <a:schemeClr val="dk1"/>
                </a:solidFill>
                <a:latin typeface="Gill Sans"/>
                <a:ea typeface="Gill Sans"/>
                <a:cs typeface="Gill Sans"/>
                <a:sym typeface="Gill Sans"/>
              </a:rPr>
              <a:t>Lebenslauf</a:t>
            </a:r>
            <a:endParaRPr/>
          </a:p>
          <a:p>
            <a:pPr indent="0" lvl="0" marL="0" marR="0" rtl="0" algn="l">
              <a:spcBef>
                <a:spcPts val="0"/>
              </a:spcBef>
              <a:spcAft>
                <a:spcPts val="0"/>
              </a:spcAft>
              <a:buNone/>
            </a:pPr>
            <a:r>
              <a:t/>
            </a:r>
            <a:endParaRPr sz="1800">
              <a:solidFill>
                <a:schemeClr val="dk1"/>
              </a:solidFill>
              <a:latin typeface="Gill Sans"/>
              <a:ea typeface="Gill Sans"/>
              <a:cs typeface="Gill Sans"/>
              <a:sym typeface="Gill Sans"/>
            </a:endParaRPr>
          </a:p>
          <a:p>
            <a:pPr indent="0" lvl="0" marL="0" marR="0" rtl="0" algn="l">
              <a:spcBef>
                <a:spcPts val="0"/>
              </a:spcBef>
              <a:spcAft>
                <a:spcPts val="0"/>
              </a:spcAft>
              <a:buNone/>
            </a:pPr>
            <a:r>
              <a:rPr lang="de-DE" sz="1800">
                <a:solidFill>
                  <a:schemeClr val="dk1"/>
                </a:solidFill>
                <a:latin typeface="Gill Sans"/>
                <a:ea typeface="Gill Sans"/>
                <a:cs typeface="Gill Sans"/>
                <a:sym typeface="Gill Sans"/>
              </a:rPr>
              <a:t>Hochschulzugangsberechtigung (Abschlusszeugnisse) mit amtlich beglaubigter Übersetzung</a:t>
            </a:r>
            <a:endParaRPr/>
          </a:p>
          <a:p>
            <a:pPr indent="0" lvl="0" marL="0" marR="0" rtl="0" algn="l">
              <a:spcBef>
                <a:spcPts val="0"/>
              </a:spcBef>
              <a:spcAft>
                <a:spcPts val="0"/>
              </a:spcAft>
              <a:buNone/>
            </a:pPr>
            <a:r>
              <a:t/>
            </a:r>
            <a:endParaRPr sz="1800">
              <a:solidFill>
                <a:schemeClr val="dk1"/>
              </a:solidFill>
              <a:latin typeface="Gill Sans"/>
              <a:ea typeface="Gill Sans"/>
              <a:cs typeface="Gill Sans"/>
              <a:sym typeface="Gill Sans"/>
            </a:endParaRPr>
          </a:p>
          <a:p>
            <a:pPr indent="0" lvl="0" marL="0" marR="0" rtl="0" algn="l">
              <a:spcBef>
                <a:spcPts val="0"/>
              </a:spcBef>
              <a:spcAft>
                <a:spcPts val="0"/>
              </a:spcAft>
              <a:buNone/>
            </a:pPr>
            <a:r>
              <a:rPr lang="de-DE" sz="1800">
                <a:solidFill>
                  <a:schemeClr val="dk1"/>
                </a:solidFill>
                <a:latin typeface="Gill Sans"/>
                <a:ea typeface="Gill Sans"/>
                <a:cs typeface="Gill Sans"/>
                <a:sym typeface="Gill Sans"/>
              </a:rPr>
              <a:t>Transcripts of Records</a:t>
            </a:r>
            <a:endParaRPr/>
          </a:p>
          <a:p>
            <a:pPr indent="0" lvl="0" marL="0" marR="0" rtl="0" algn="l">
              <a:spcBef>
                <a:spcPts val="0"/>
              </a:spcBef>
              <a:spcAft>
                <a:spcPts val="0"/>
              </a:spcAft>
              <a:buNone/>
            </a:pPr>
            <a:r>
              <a:t/>
            </a:r>
            <a:endParaRPr sz="1800">
              <a:solidFill>
                <a:schemeClr val="dk1"/>
              </a:solidFill>
              <a:latin typeface="Gill Sans"/>
              <a:ea typeface="Gill Sans"/>
              <a:cs typeface="Gill Sans"/>
              <a:sym typeface="Gill Sans"/>
            </a:endParaRPr>
          </a:p>
          <a:p>
            <a:pPr indent="0" lvl="0" marL="0" marR="0" rtl="0" algn="l">
              <a:spcBef>
                <a:spcPts val="0"/>
              </a:spcBef>
              <a:spcAft>
                <a:spcPts val="0"/>
              </a:spcAft>
              <a:buNone/>
            </a:pPr>
            <a:r>
              <a:rPr lang="de-DE" sz="1800">
                <a:solidFill>
                  <a:schemeClr val="dk1"/>
                </a:solidFill>
                <a:latin typeface="Gill Sans"/>
                <a:ea typeface="Gill Sans"/>
                <a:cs typeface="Gill Sans"/>
                <a:sym typeface="Gill Sans"/>
              </a:rPr>
              <a:t>das Zertifikat der „Akademischen Prüfstelle bei der Deutschen Botschaft“ (APS)</a:t>
            </a:r>
            <a:endParaRPr sz="1800">
              <a:solidFill>
                <a:schemeClr val="dk1"/>
              </a:solidFill>
              <a:latin typeface="Gill Sans"/>
              <a:ea typeface="Gill Sans"/>
              <a:cs typeface="Gill Sans"/>
              <a:sym typeface="Gill Sans"/>
            </a:endParaRPr>
          </a:p>
          <a:p>
            <a:pPr indent="0" lvl="0" marL="0" marR="0" rtl="0" algn="l">
              <a:spcBef>
                <a:spcPts val="0"/>
              </a:spcBef>
              <a:spcAft>
                <a:spcPts val="0"/>
              </a:spcAft>
              <a:buNone/>
            </a:pPr>
            <a:r>
              <a:t/>
            </a:r>
            <a:endParaRPr sz="1800">
              <a:solidFill>
                <a:schemeClr val="dk1"/>
              </a:solidFill>
              <a:latin typeface="Gill Sans"/>
              <a:ea typeface="Gill Sans"/>
              <a:cs typeface="Gill Sans"/>
              <a:sym typeface="Gill Sans"/>
            </a:endParaRPr>
          </a:p>
          <a:p>
            <a:pPr indent="0" lvl="0" marL="0" marR="0" rtl="0" algn="l">
              <a:spcBef>
                <a:spcPts val="0"/>
              </a:spcBef>
              <a:spcAft>
                <a:spcPts val="0"/>
              </a:spcAft>
              <a:buNone/>
            </a:pPr>
            <a:r>
              <a:rPr lang="de-DE" sz="1800">
                <a:solidFill>
                  <a:schemeClr val="dk1"/>
                </a:solidFill>
                <a:latin typeface="Gill Sans"/>
                <a:ea typeface="Gill Sans"/>
                <a:cs typeface="Gill Sans"/>
                <a:sym typeface="Gill Sans"/>
              </a:rPr>
              <a:t>Nachweis der deutschen Sprachkenntnisse</a:t>
            </a:r>
            <a:endParaRPr sz="1800">
              <a:solidFill>
                <a:schemeClr val="dk1"/>
              </a:solidFill>
              <a:latin typeface="Gill Sans"/>
              <a:ea typeface="Gill Sans"/>
              <a:cs typeface="Gill Sans"/>
              <a:sym typeface="Gill Sans"/>
            </a:endParaRPr>
          </a:p>
          <a:p>
            <a:pPr indent="0" lvl="0" marL="0" marR="0" rtl="0" algn="l">
              <a:spcBef>
                <a:spcPts val="0"/>
              </a:spcBef>
              <a:spcAft>
                <a:spcPts val="0"/>
              </a:spcAft>
              <a:buNone/>
            </a:pPr>
            <a:r>
              <a:t/>
            </a:r>
            <a:endParaRPr sz="1800">
              <a:solidFill>
                <a:schemeClr val="dk1"/>
              </a:solidFill>
              <a:latin typeface="Gill Sans"/>
              <a:ea typeface="Gill Sans"/>
              <a:cs typeface="Gill Sans"/>
              <a:sym typeface="Gill Sans"/>
            </a:endParaRPr>
          </a:p>
          <a:p>
            <a:pPr indent="0" lvl="0" marL="0" marR="0" rtl="0" algn="l">
              <a:spcBef>
                <a:spcPts val="0"/>
              </a:spcBef>
              <a:spcAft>
                <a:spcPts val="0"/>
              </a:spcAft>
              <a:buNone/>
            </a:pPr>
            <a:r>
              <a:t/>
            </a:r>
            <a:endParaRPr sz="1800">
              <a:solidFill>
                <a:schemeClr val="dk1"/>
              </a:solidFill>
              <a:latin typeface="Gill Sans"/>
              <a:ea typeface="Gill Sans"/>
              <a:cs typeface="Gill Sans"/>
              <a:sym typeface="Gill Sans"/>
            </a:endParaRPr>
          </a:p>
          <a:p>
            <a:pPr indent="0" lvl="0" marL="0" marR="0" rtl="0" algn="l">
              <a:spcBef>
                <a:spcPts val="0"/>
              </a:spcBef>
              <a:spcAft>
                <a:spcPts val="0"/>
              </a:spcAft>
              <a:buNone/>
            </a:pPr>
            <a:r>
              <a:t/>
            </a:r>
            <a:endParaRPr sz="1800">
              <a:solidFill>
                <a:schemeClr val="dk1"/>
              </a:solidFill>
              <a:latin typeface="Gill Sans"/>
              <a:ea typeface="Gill Sans"/>
              <a:cs typeface="Gill Sans"/>
              <a:sym typeface="Gill Sans"/>
            </a:endParaRPr>
          </a:p>
        </p:txBody>
      </p:sp>
      <p:pic>
        <p:nvPicPr>
          <p:cNvPr id="192" name="Google Shape;192;p14"/>
          <p:cNvPicPr preferRelativeResize="0"/>
          <p:nvPr/>
        </p:nvPicPr>
        <p:blipFill rotWithShape="1">
          <a:blip r:embed="rId3">
            <a:alphaModFix/>
          </a:blip>
          <a:srcRect b="0" l="0" r="0" t="0"/>
          <a:stretch/>
        </p:blipFill>
        <p:spPr>
          <a:xfrm>
            <a:off x="3232924" y="2066176"/>
            <a:ext cx="7772400" cy="5334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15"/>
          <p:cNvSpPr txBox="1"/>
          <p:nvPr>
            <p:ph type="ctrTitle"/>
          </p:nvPr>
        </p:nvSpPr>
        <p:spPr>
          <a:xfrm>
            <a:off x="1699485" y="2059355"/>
            <a:ext cx="8793029" cy="273929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2"/>
              </a:buClr>
              <a:buSzPts val="4800"/>
              <a:buFont typeface="Gill Sans"/>
              <a:buNone/>
            </a:pPr>
            <a:r>
              <a:rPr lang="de-DE" sz="4800" cap="none">
                <a:latin typeface="Gill Sans"/>
                <a:ea typeface="Gill Sans"/>
                <a:cs typeface="Gill Sans"/>
                <a:sym typeface="Gill Sans"/>
              </a:rPr>
              <a:t>Leben in Deutschland</a:t>
            </a:r>
            <a:endParaRPr sz="4800" cap="none">
              <a:latin typeface="Gill Sans"/>
              <a:ea typeface="Gill Sans"/>
              <a:cs typeface="Gill Sans"/>
              <a:sym typeface="Gill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16"/>
          <p:cNvSpPr txBox="1"/>
          <p:nvPr>
            <p:ph type="title"/>
          </p:nvPr>
        </p:nvSpPr>
        <p:spPr>
          <a:xfrm>
            <a:off x="1251678" y="382385"/>
            <a:ext cx="10178322" cy="149213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3200"/>
              <a:buFont typeface="Gill Sans"/>
              <a:buNone/>
            </a:pPr>
            <a:r>
              <a:rPr lang="de-DE" sz="3200" cap="none">
                <a:latin typeface="Gill Sans"/>
                <a:ea typeface="Gill Sans"/>
                <a:cs typeface="Gill Sans"/>
                <a:sym typeface="Gill Sans"/>
              </a:rPr>
              <a:t>Leben in Deutschland</a:t>
            </a:r>
            <a:br>
              <a:rPr lang="de-DE" sz="3200" cap="none">
                <a:latin typeface="Gill Sans"/>
                <a:ea typeface="Gill Sans"/>
                <a:cs typeface="Gill Sans"/>
                <a:sym typeface="Gill Sans"/>
              </a:rPr>
            </a:br>
            <a:endParaRPr sz="3200" cap="none">
              <a:latin typeface="Gill Sans"/>
              <a:ea typeface="Gill Sans"/>
              <a:cs typeface="Gill Sans"/>
              <a:sym typeface="Gill Sans"/>
            </a:endParaRPr>
          </a:p>
        </p:txBody>
      </p:sp>
      <p:sp>
        <p:nvSpPr>
          <p:cNvPr id="203" name="Google Shape;203;p16"/>
          <p:cNvSpPr txBox="1"/>
          <p:nvPr>
            <p:ph idx="1" type="body"/>
          </p:nvPr>
        </p:nvSpPr>
        <p:spPr>
          <a:xfrm>
            <a:off x="1092820" y="1795347"/>
            <a:ext cx="10337180" cy="4084246"/>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110000"/>
              </a:lnSpc>
              <a:spcBef>
                <a:spcPts val="0"/>
              </a:spcBef>
              <a:spcAft>
                <a:spcPts val="0"/>
              </a:spcAft>
              <a:buSzPts val="2000"/>
              <a:buChar char="•"/>
            </a:pPr>
            <a:r>
              <a:rPr lang="de-DE">
                <a:solidFill>
                  <a:schemeClr val="dk1"/>
                </a:solidFill>
              </a:rPr>
              <a:t>Wohnungssuche</a:t>
            </a:r>
            <a:endParaRPr/>
          </a:p>
          <a:p>
            <a:pPr indent="-228600" lvl="0" marL="228600" rtl="0" algn="l">
              <a:lnSpc>
                <a:spcPct val="110000"/>
              </a:lnSpc>
              <a:spcBef>
                <a:spcPts val="700"/>
              </a:spcBef>
              <a:spcAft>
                <a:spcPts val="0"/>
              </a:spcAft>
              <a:buSzPts val="2000"/>
              <a:buFont typeface="Noto Sans Symbols"/>
              <a:buChar char="⮚"/>
            </a:pPr>
            <a:r>
              <a:rPr lang="de-DE">
                <a:solidFill>
                  <a:schemeClr val="dk1"/>
                </a:solidFill>
              </a:rPr>
              <a:t>Wohnformen: </a:t>
            </a:r>
            <a:endParaRPr/>
          </a:p>
          <a:p>
            <a:pPr indent="0" lvl="0" marL="0" rtl="0" algn="l">
              <a:lnSpc>
                <a:spcPct val="110000"/>
              </a:lnSpc>
              <a:spcBef>
                <a:spcPts val="700"/>
              </a:spcBef>
              <a:spcAft>
                <a:spcPts val="0"/>
              </a:spcAft>
              <a:buSzPts val="2000"/>
              <a:buNone/>
            </a:pPr>
            <a:r>
              <a:rPr i="0" lang="de-DE">
                <a:solidFill>
                  <a:schemeClr val="dk1"/>
                </a:solidFill>
              </a:rPr>
              <a:t>Einzelapartment (eigene Dusche und Toilette, eigene Küchenzeile)</a:t>
            </a:r>
            <a:endParaRPr/>
          </a:p>
          <a:p>
            <a:pPr indent="0" lvl="0" marL="0" rtl="0" algn="l">
              <a:lnSpc>
                <a:spcPct val="110000"/>
              </a:lnSpc>
              <a:spcBef>
                <a:spcPts val="700"/>
              </a:spcBef>
              <a:spcAft>
                <a:spcPts val="0"/>
              </a:spcAft>
              <a:buSzPts val="2000"/>
              <a:buNone/>
            </a:pPr>
            <a:r>
              <a:rPr lang="de-DE">
                <a:solidFill>
                  <a:schemeClr val="dk1"/>
                </a:solidFill>
              </a:rPr>
              <a:t>Einzelzimmer in WG (</a:t>
            </a:r>
            <a:r>
              <a:rPr i="0" lang="de-DE">
                <a:solidFill>
                  <a:schemeClr val="dk1"/>
                </a:solidFill>
              </a:rPr>
              <a:t>Dusche, Toilette und Küche werden in der Wohngruppe geteilt</a:t>
            </a:r>
            <a:r>
              <a:rPr lang="de-DE">
                <a:solidFill>
                  <a:schemeClr val="dk1"/>
                </a:solidFill>
              </a:rPr>
              <a:t>)</a:t>
            </a:r>
            <a:endParaRPr/>
          </a:p>
          <a:p>
            <a:pPr indent="0" lvl="0" marL="0" rtl="0" algn="l">
              <a:lnSpc>
                <a:spcPct val="110000"/>
              </a:lnSpc>
              <a:spcBef>
                <a:spcPts val="700"/>
              </a:spcBef>
              <a:spcAft>
                <a:spcPts val="0"/>
              </a:spcAft>
              <a:buSzPts val="2000"/>
              <a:buNone/>
            </a:pPr>
            <a:r>
              <a:rPr i="0" lang="de-DE">
                <a:solidFill>
                  <a:schemeClr val="dk1"/>
                </a:solidFill>
              </a:rPr>
              <a:t>Teilapartment (eigene Dusche und Toilette, die Küche wird in der Wohngruppe geteilt)</a:t>
            </a:r>
            <a:endParaRPr>
              <a:solidFill>
                <a:schemeClr val="dk1"/>
              </a:solidFill>
            </a:endParaRPr>
          </a:p>
          <a:p>
            <a:pPr indent="0" lvl="0" marL="0" rtl="0" algn="l">
              <a:lnSpc>
                <a:spcPct val="110000"/>
              </a:lnSpc>
              <a:spcBef>
                <a:spcPts val="700"/>
              </a:spcBef>
              <a:spcAft>
                <a:spcPts val="0"/>
              </a:spcAft>
              <a:buSzPts val="2000"/>
              <a:buNone/>
            </a:pPr>
            <a:r>
              <a:t/>
            </a:r>
            <a:endParaRPr>
              <a:solidFill>
                <a:schemeClr val="dk1"/>
              </a:solidFill>
            </a:endParaRPr>
          </a:p>
          <a:p>
            <a:pPr indent="0" lvl="0" marL="0" rtl="0" algn="l">
              <a:lnSpc>
                <a:spcPct val="110000"/>
              </a:lnSpc>
              <a:spcBef>
                <a:spcPts val="700"/>
              </a:spcBef>
              <a:spcAft>
                <a:spcPts val="0"/>
              </a:spcAft>
              <a:buSzPts val="2000"/>
              <a:buNone/>
            </a:pPr>
            <a:r>
              <a:t/>
            </a:r>
            <a:endParaRPr>
              <a:solidFill>
                <a:schemeClr val="dk1"/>
              </a:solidFill>
            </a:endParaRPr>
          </a:p>
          <a:p>
            <a:pPr indent="-101600" lvl="0" marL="228600" rtl="0" algn="l">
              <a:lnSpc>
                <a:spcPct val="110000"/>
              </a:lnSpc>
              <a:spcBef>
                <a:spcPts val="700"/>
              </a:spcBef>
              <a:spcAft>
                <a:spcPts val="0"/>
              </a:spcAft>
              <a:buSzPts val="2000"/>
              <a:buNone/>
            </a:pPr>
            <a:r>
              <a:t/>
            </a:r>
            <a:endParaRPr>
              <a:solidFill>
                <a:schemeClr val="dk1"/>
              </a:solidFill>
            </a:endParaRPr>
          </a:p>
          <a:p>
            <a:pPr indent="-101600" lvl="0" marL="228600" rtl="0" algn="l">
              <a:lnSpc>
                <a:spcPct val="110000"/>
              </a:lnSpc>
              <a:spcBef>
                <a:spcPts val="700"/>
              </a:spcBef>
              <a:spcAft>
                <a:spcPts val="0"/>
              </a:spcAft>
              <a:buSzPts val="2000"/>
              <a:buNone/>
            </a:pPr>
            <a:r>
              <a:t/>
            </a:r>
            <a:endParaRPr>
              <a:solidFill>
                <a:schemeClr val="dk1"/>
              </a:solidFill>
            </a:endParaRPr>
          </a:p>
          <a:p>
            <a:pPr indent="-101600" lvl="0" marL="228600" rtl="0" algn="l">
              <a:lnSpc>
                <a:spcPct val="110000"/>
              </a:lnSpc>
              <a:spcBef>
                <a:spcPts val="700"/>
              </a:spcBef>
              <a:spcAft>
                <a:spcPts val="0"/>
              </a:spcAft>
              <a:buSzPts val="2000"/>
              <a:buNone/>
            </a:pPr>
            <a:r>
              <a:t/>
            </a:r>
            <a:endParaRPr>
              <a:solidFill>
                <a:schemeClr val="dk1"/>
              </a:solidFill>
            </a:endParaRPr>
          </a:p>
        </p:txBody>
      </p:sp>
      <p:pic>
        <p:nvPicPr>
          <p:cNvPr descr="女人们站在厨房里&#10;&#10;描述已自动生成" id="204" name="Google Shape;204;p16"/>
          <p:cNvPicPr preferRelativeResize="0"/>
          <p:nvPr/>
        </p:nvPicPr>
        <p:blipFill rotWithShape="1">
          <a:blip r:embed="rId3">
            <a:alphaModFix/>
          </a:blip>
          <a:srcRect b="0" l="0" r="0" t="0"/>
          <a:stretch/>
        </p:blipFill>
        <p:spPr>
          <a:xfrm>
            <a:off x="7499636" y="4039507"/>
            <a:ext cx="4078515" cy="271635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17"/>
          <p:cNvSpPr txBox="1"/>
          <p:nvPr>
            <p:ph type="title"/>
          </p:nvPr>
        </p:nvSpPr>
        <p:spPr>
          <a:xfrm>
            <a:off x="1251678" y="382385"/>
            <a:ext cx="10178322" cy="149213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3200"/>
              <a:buFont typeface="Gill Sans"/>
              <a:buNone/>
            </a:pPr>
            <a:r>
              <a:rPr lang="de-DE" sz="3200" cap="none">
                <a:latin typeface="Gill Sans"/>
                <a:ea typeface="Gill Sans"/>
                <a:cs typeface="Gill Sans"/>
                <a:sym typeface="Gill Sans"/>
              </a:rPr>
              <a:t>Leben in Deutschland</a:t>
            </a:r>
            <a:br>
              <a:rPr lang="de-DE" sz="3200" cap="none">
                <a:latin typeface="Gill Sans"/>
                <a:ea typeface="Gill Sans"/>
                <a:cs typeface="Gill Sans"/>
                <a:sym typeface="Gill Sans"/>
              </a:rPr>
            </a:br>
            <a:endParaRPr sz="3200" cap="none">
              <a:latin typeface="Gill Sans"/>
              <a:ea typeface="Gill Sans"/>
              <a:cs typeface="Gill Sans"/>
              <a:sym typeface="Gill Sans"/>
            </a:endParaRPr>
          </a:p>
        </p:txBody>
      </p:sp>
      <p:sp>
        <p:nvSpPr>
          <p:cNvPr id="210" name="Google Shape;210;p17"/>
          <p:cNvSpPr txBox="1"/>
          <p:nvPr>
            <p:ph idx="1" type="body"/>
          </p:nvPr>
        </p:nvSpPr>
        <p:spPr>
          <a:xfrm>
            <a:off x="1092820" y="1795347"/>
            <a:ext cx="10337180" cy="4084246"/>
          </a:xfrm>
          <a:prstGeom prst="rect">
            <a:avLst/>
          </a:prstGeom>
          <a:noFill/>
          <a:ln>
            <a:noFill/>
          </a:ln>
        </p:spPr>
        <p:txBody>
          <a:bodyPr anchorCtr="0" anchor="t" bIns="45700" lIns="91425" spcFirstLastPara="1" rIns="91425" wrap="square" tIns="45700">
            <a:normAutofit fontScale="85000" lnSpcReduction="20000"/>
          </a:bodyPr>
          <a:lstStyle/>
          <a:p>
            <a:pPr indent="-228600" lvl="0" marL="228600" rtl="0" algn="l">
              <a:lnSpc>
                <a:spcPct val="110000"/>
              </a:lnSpc>
              <a:spcBef>
                <a:spcPts val="0"/>
              </a:spcBef>
              <a:spcAft>
                <a:spcPts val="0"/>
              </a:spcAft>
              <a:buSzPct val="100000"/>
              <a:buChar char="•"/>
            </a:pPr>
            <a:r>
              <a:rPr lang="de-DE">
                <a:solidFill>
                  <a:schemeClr val="dk1"/>
                </a:solidFill>
              </a:rPr>
              <a:t>Wohnungssuche</a:t>
            </a:r>
            <a:endParaRPr/>
          </a:p>
          <a:p>
            <a:pPr indent="-228600" lvl="0" marL="228600" rtl="0" algn="l">
              <a:lnSpc>
                <a:spcPct val="110000"/>
              </a:lnSpc>
              <a:spcBef>
                <a:spcPts val="700"/>
              </a:spcBef>
              <a:spcAft>
                <a:spcPts val="0"/>
              </a:spcAft>
              <a:buSzPct val="100000"/>
              <a:buFont typeface="Noto Sans Symbols"/>
              <a:buChar char="⮚"/>
            </a:pPr>
            <a:r>
              <a:rPr lang="de-DE">
                <a:solidFill>
                  <a:schemeClr val="dk1"/>
                </a:solidFill>
              </a:rPr>
              <a:t>Wo kann man eine Wohnung suchen?</a:t>
            </a:r>
            <a:endParaRPr/>
          </a:p>
          <a:p>
            <a:pPr indent="-228600" lvl="0" marL="228600" rtl="0" algn="l">
              <a:lnSpc>
                <a:spcPct val="110000"/>
              </a:lnSpc>
              <a:spcBef>
                <a:spcPts val="700"/>
              </a:spcBef>
              <a:spcAft>
                <a:spcPts val="0"/>
              </a:spcAft>
              <a:buSzPct val="100000"/>
              <a:buFont typeface="Noto Sans Symbols"/>
              <a:buChar char="✔"/>
            </a:pPr>
            <a:r>
              <a:rPr lang="de-DE">
                <a:solidFill>
                  <a:schemeClr val="dk1"/>
                </a:solidFill>
              </a:rPr>
              <a:t>Website:</a:t>
            </a:r>
            <a:endParaRPr/>
          </a:p>
          <a:p>
            <a:pPr indent="0" lvl="0" marL="0" rtl="0" algn="l">
              <a:lnSpc>
                <a:spcPct val="110000"/>
              </a:lnSpc>
              <a:spcBef>
                <a:spcPts val="700"/>
              </a:spcBef>
              <a:spcAft>
                <a:spcPts val="0"/>
              </a:spcAft>
              <a:buSzPct val="100000"/>
              <a:buNone/>
            </a:pPr>
            <a:r>
              <a:rPr b="0" i="0" lang="de-DE" u="sng">
                <a:solidFill>
                  <a:srgbClr val="333333"/>
                </a:solidFill>
                <a:latin typeface="Belleza"/>
                <a:ea typeface="Belleza"/>
                <a:cs typeface="Belleza"/>
                <a:sym typeface="Belleza"/>
                <a:hlinkClick r:id="rId3">
                  <a:extLst>
                    <a:ext uri="{A12FA001-AC4F-418D-AE19-62706E023703}">
                      <ahyp:hlinkClr val="tx"/>
                    </a:ext>
                  </a:extLst>
                </a:hlinkClick>
              </a:rPr>
              <a:t>http://www.wg-gesucht.de</a:t>
            </a:r>
            <a:endParaRPr b="0" i="0">
              <a:solidFill>
                <a:schemeClr val="dk1"/>
              </a:solidFill>
              <a:latin typeface="Belleza"/>
              <a:ea typeface="Belleza"/>
              <a:cs typeface="Belleza"/>
              <a:sym typeface="Belleza"/>
            </a:endParaRPr>
          </a:p>
          <a:p>
            <a:pPr indent="0" lvl="0" marL="0" rtl="0" algn="l">
              <a:lnSpc>
                <a:spcPct val="110000"/>
              </a:lnSpc>
              <a:spcBef>
                <a:spcPts val="700"/>
              </a:spcBef>
              <a:spcAft>
                <a:spcPts val="0"/>
              </a:spcAft>
              <a:buSzPct val="100000"/>
              <a:buNone/>
            </a:pPr>
            <a:r>
              <a:rPr b="0" i="0" lang="de-DE" u="sng">
                <a:solidFill>
                  <a:srgbClr val="3E3E3E"/>
                </a:solidFill>
                <a:latin typeface="Belleza"/>
                <a:ea typeface="Belleza"/>
                <a:cs typeface="Belleza"/>
                <a:sym typeface="Belleza"/>
                <a:hlinkClick r:id="rId4">
                  <a:extLst>
                    <a:ext uri="{A12FA001-AC4F-418D-AE19-62706E023703}">
                      <ahyp:hlinkClr val="tx"/>
                    </a:ext>
                  </a:extLst>
                </a:hlinkClick>
              </a:rPr>
              <a:t>http://www.immobilienscout24.de</a:t>
            </a:r>
            <a:endParaRPr b="0" i="0">
              <a:solidFill>
                <a:srgbClr val="3E3E3E"/>
              </a:solidFill>
              <a:latin typeface="Belleza"/>
              <a:ea typeface="Belleza"/>
              <a:cs typeface="Belleza"/>
              <a:sym typeface="Belleza"/>
            </a:endParaRPr>
          </a:p>
          <a:p>
            <a:pPr indent="0" lvl="0" marL="0" rtl="0" algn="l">
              <a:lnSpc>
                <a:spcPct val="110000"/>
              </a:lnSpc>
              <a:spcBef>
                <a:spcPts val="700"/>
              </a:spcBef>
              <a:spcAft>
                <a:spcPts val="0"/>
              </a:spcAft>
              <a:buSzPct val="100000"/>
              <a:buNone/>
            </a:pPr>
            <a:r>
              <a:t/>
            </a:r>
            <a:endParaRPr>
              <a:solidFill>
                <a:srgbClr val="3E3E3E"/>
              </a:solidFill>
              <a:latin typeface="Belleza"/>
              <a:ea typeface="Belleza"/>
              <a:cs typeface="Belleza"/>
              <a:sym typeface="Belleza"/>
            </a:endParaRPr>
          </a:p>
          <a:p>
            <a:pPr indent="-228600" lvl="0" marL="228600" rtl="0" algn="l">
              <a:lnSpc>
                <a:spcPct val="110000"/>
              </a:lnSpc>
              <a:spcBef>
                <a:spcPts val="700"/>
              </a:spcBef>
              <a:spcAft>
                <a:spcPts val="0"/>
              </a:spcAft>
              <a:buSzPct val="100000"/>
              <a:buFont typeface="Noto Sans Symbols"/>
              <a:buChar char="✔"/>
            </a:pPr>
            <a:r>
              <a:rPr lang="de-DE">
                <a:solidFill>
                  <a:schemeClr val="dk1"/>
                </a:solidFill>
              </a:rPr>
              <a:t>Studentenwohnheim:</a:t>
            </a:r>
            <a:endParaRPr/>
          </a:p>
          <a:p>
            <a:pPr indent="-228600" lvl="0" marL="228600" rtl="0" algn="just">
              <a:lnSpc>
                <a:spcPct val="110000"/>
              </a:lnSpc>
              <a:spcBef>
                <a:spcPts val="700"/>
              </a:spcBef>
              <a:spcAft>
                <a:spcPts val="0"/>
              </a:spcAft>
              <a:buSzPct val="100000"/>
              <a:buNone/>
            </a:pPr>
            <a:r>
              <a:rPr lang="de-DE">
                <a:solidFill>
                  <a:schemeClr val="dk1"/>
                </a:solidFill>
              </a:rPr>
              <a:t>Man kann sich für eine Wohnung im Studentenwohnheim bewerben, sobald man an einer Universität zugelassen wird. (einfach „Uni + Studentenwohnheim“ googeln)</a:t>
            </a:r>
            <a:endParaRPr/>
          </a:p>
          <a:p>
            <a:pPr indent="0" lvl="0" marL="0" rtl="0" algn="l">
              <a:lnSpc>
                <a:spcPct val="110000"/>
              </a:lnSpc>
              <a:spcBef>
                <a:spcPts val="700"/>
              </a:spcBef>
              <a:spcAft>
                <a:spcPts val="0"/>
              </a:spcAft>
              <a:buSzPct val="100000"/>
              <a:buNone/>
            </a:pPr>
            <a:r>
              <a:t/>
            </a:r>
            <a:endParaRPr>
              <a:solidFill>
                <a:schemeClr val="dk1"/>
              </a:solidFill>
            </a:endParaRPr>
          </a:p>
          <a:p>
            <a:pPr indent="-228600" lvl="0" marL="228600" rtl="0" algn="l">
              <a:lnSpc>
                <a:spcPct val="110000"/>
              </a:lnSpc>
              <a:spcBef>
                <a:spcPts val="700"/>
              </a:spcBef>
              <a:spcAft>
                <a:spcPts val="0"/>
              </a:spcAft>
              <a:buSzPct val="100000"/>
              <a:buFont typeface="Noto Sans Symbols"/>
              <a:buChar char="✔"/>
            </a:pPr>
            <a:r>
              <a:rPr lang="de-DE">
                <a:solidFill>
                  <a:schemeClr val="dk1"/>
                </a:solidFill>
              </a:rPr>
              <a:t>Andere Quellen:</a:t>
            </a:r>
            <a:endParaRPr/>
          </a:p>
          <a:p>
            <a:pPr indent="0" lvl="0" marL="0" rtl="0" algn="l">
              <a:lnSpc>
                <a:spcPct val="110000"/>
              </a:lnSpc>
              <a:spcBef>
                <a:spcPts val="700"/>
              </a:spcBef>
              <a:spcAft>
                <a:spcPts val="0"/>
              </a:spcAft>
              <a:buSzPct val="100000"/>
              <a:buNone/>
            </a:pPr>
            <a:r>
              <a:rPr lang="de-DE">
                <a:solidFill>
                  <a:schemeClr val="dk1"/>
                </a:solidFill>
              </a:rPr>
              <a:t>WeChat-Gruppe, Weibo, chinesisches Forum usw. </a:t>
            </a:r>
            <a:endParaRPr/>
          </a:p>
          <a:p>
            <a:pPr indent="-120650" lvl="0" marL="228600" rtl="0" algn="l">
              <a:lnSpc>
                <a:spcPct val="110000"/>
              </a:lnSpc>
              <a:spcBef>
                <a:spcPts val="700"/>
              </a:spcBef>
              <a:spcAft>
                <a:spcPts val="0"/>
              </a:spcAft>
              <a:buSzPct val="100000"/>
              <a:buNone/>
            </a:pPr>
            <a:r>
              <a:t/>
            </a:r>
            <a:endParaRPr>
              <a:solidFill>
                <a:schemeClr val="dk1"/>
              </a:solidFill>
            </a:endParaRPr>
          </a:p>
          <a:p>
            <a:pPr indent="-120650" lvl="0" marL="228600" rtl="0" algn="l">
              <a:lnSpc>
                <a:spcPct val="110000"/>
              </a:lnSpc>
              <a:spcBef>
                <a:spcPts val="700"/>
              </a:spcBef>
              <a:spcAft>
                <a:spcPts val="0"/>
              </a:spcAft>
              <a:buSzPct val="100000"/>
              <a:buNone/>
            </a:pPr>
            <a:r>
              <a:t/>
            </a:r>
            <a:endParaRPr>
              <a:solidFill>
                <a:schemeClr val="dk1"/>
              </a:solidFill>
            </a:endParaRPr>
          </a:p>
          <a:p>
            <a:pPr indent="-120650" lvl="0" marL="228600" rtl="0" algn="l">
              <a:lnSpc>
                <a:spcPct val="110000"/>
              </a:lnSpc>
              <a:spcBef>
                <a:spcPts val="700"/>
              </a:spcBef>
              <a:spcAft>
                <a:spcPts val="0"/>
              </a:spcAft>
              <a:buSzPct val="100000"/>
              <a:buNone/>
            </a:pPr>
            <a:r>
              <a:t/>
            </a:r>
            <a:endParaRPr>
              <a:solidFill>
                <a:schemeClr val="dk1"/>
              </a:solidFill>
            </a:endParaRPr>
          </a:p>
        </p:txBody>
      </p:sp>
      <p:pic>
        <p:nvPicPr>
          <p:cNvPr descr="建筑的摆设布局&#10;&#10;描述已自动生成" id="211" name="Google Shape;211;p17"/>
          <p:cNvPicPr preferRelativeResize="0"/>
          <p:nvPr/>
        </p:nvPicPr>
        <p:blipFill rotWithShape="1">
          <a:blip r:embed="rId5">
            <a:alphaModFix/>
          </a:blip>
          <a:srcRect b="0" l="0" r="0" t="0"/>
          <a:stretch/>
        </p:blipFill>
        <p:spPr>
          <a:xfrm>
            <a:off x="6477001" y="1128451"/>
            <a:ext cx="4321628" cy="243091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18"/>
          <p:cNvSpPr txBox="1"/>
          <p:nvPr>
            <p:ph type="title"/>
          </p:nvPr>
        </p:nvSpPr>
        <p:spPr>
          <a:xfrm>
            <a:off x="1251678" y="382385"/>
            <a:ext cx="10178322" cy="149213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3200"/>
              <a:buFont typeface="Gill Sans"/>
              <a:buNone/>
            </a:pPr>
            <a:r>
              <a:rPr lang="de-DE" sz="3200" cap="none">
                <a:latin typeface="Gill Sans"/>
                <a:ea typeface="Gill Sans"/>
                <a:cs typeface="Gill Sans"/>
                <a:sym typeface="Gill Sans"/>
              </a:rPr>
              <a:t>Leben in Deutschland</a:t>
            </a:r>
            <a:br>
              <a:rPr lang="de-DE" sz="3200" cap="none">
                <a:latin typeface="Gill Sans"/>
                <a:ea typeface="Gill Sans"/>
                <a:cs typeface="Gill Sans"/>
                <a:sym typeface="Gill Sans"/>
              </a:rPr>
            </a:br>
            <a:endParaRPr sz="3200" cap="none">
              <a:latin typeface="Gill Sans"/>
              <a:ea typeface="Gill Sans"/>
              <a:cs typeface="Gill Sans"/>
              <a:sym typeface="Gill Sans"/>
            </a:endParaRPr>
          </a:p>
        </p:txBody>
      </p:sp>
      <p:sp>
        <p:nvSpPr>
          <p:cNvPr id="218" name="Google Shape;218;p18"/>
          <p:cNvSpPr txBox="1"/>
          <p:nvPr>
            <p:ph idx="1" type="body"/>
          </p:nvPr>
        </p:nvSpPr>
        <p:spPr>
          <a:xfrm>
            <a:off x="1092820" y="1386877"/>
            <a:ext cx="10337180" cy="4084246"/>
          </a:xfrm>
          <a:prstGeom prst="rect">
            <a:avLst/>
          </a:prstGeom>
          <a:noFill/>
          <a:ln>
            <a:noFill/>
          </a:ln>
        </p:spPr>
        <p:txBody>
          <a:bodyPr anchorCtr="0" anchor="t" bIns="45700" lIns="91425" spcFirstLastPara="1" rIns="91425" wrap="square" tIns="45700">
            <a:noAutofit/>
          </a:bodyPr>
          <a:lstStyle/>
          <a:p>
            <a:pPr indent="0" lvl="0" marL="0" rtl="0" algn="l">
              <a:lnSpc>
                <a:spcPct val="110000"/>
              </a:lnSpc>
              <a:spcBef>
                <a:spcPts val="0"/>
              </a:spcBef>
              <a:spcAft>
                <a:spcPts val="0"/>
              </a:spcAft>
              <a:buSzPts val="1800"/>
              <a:buNone/>
            </a:pPr>
            <a:r>
              <a:t/>
            </a:r>
            <a:endParaRPr sz="1800">
              <a:solidFill>
                <a:schemeClr val="dk1"/>
              </a:solidFill>
            </a:endParaRPr>
          </a:p>
          <a:p>
            <a:pPr indent="-228600" lvl="0" marL="228600" rtl="0" algn="l">
              <a:lnSpc>
                <a:spcPct val="110000"/>
              </a:lnSpc>
              <a:spcBef>
                <a:spcPts val="700"/>
              </a:spcBef>
              <a:spcAft>
                <a:spcPts val="0"/>
              </a:spcAft>
              <a:buSzPts val="1800"/>
              <a:buChar char="•"/>
            </a:pPr>
            <a:r>
              <a:rPr lang="de-DE" sz="1800">
                <a:solidFill>
                  <a:schemeClr val="dk1"/>
                </a:solidFill>
              </a:rPr>
              <a:t>Einkaufen: </a:t>
            </a:r>
            <a:endParaRPr/>
          </a:p>
          <a:p>
            <a:pPr indent="0" lvl="0" marL="0" rtl="0" algn="l">
              <a:lnSpc>
                <a:spcPct val="110000"/>
              </a:lnSpc>
              <a:spcBef>
                <a:spcPts val="700"/>
              </a:spcBef>
              <a:spcAft>
                <a:spcPts val="0"/>
              </a:spcAft>
              <a:buSzPts val="1800"/>
              <a:buNone/>
            </a:pPr>
            <a:r>
              <a:rPr lang="de-DE" sz="1800">
                <a:solidFill>
                  <a:schemeClr val="dk1"/>
                </a:solidFill>
              </a:rPr>
              <a:t>Discounters: </a:t>
            </a:r>
            <a:endParaRPr/>
          </a:p>
          <a:p>
            <a:pPr indent="0" lvl="0" marL="0" rtl="0" algn="l">
              <a:lnSpc>
                <a:spcPct val="110000"/>
              </a:lnSpc>
              <a:spcBef>
                <a:spcPts val="700"/>
              </a:spcBef>
              <a:spcAft>
                <a:spcPts val="0"/>
              </a:spcAft>
              <a:buSzPts val="1800"/>
              <a:buNone/>
            </a:pPr>
            <a:r>
              <a:rPr lang="de-DE" sz="1800">
                <a:solidFill>
                  <a:schemeClr val="dk1"/>
                </a:solidFill>
              </a:rPr>
              <a:t>Aldi, Lidl, Penny und Netto...</a:t>
            </a:r>
            <a:endParaRPr/>
          </a:p>
          <a:p>
            <a:pPr indent="0" lvl="0" marL="0" rtl="0" algn="l">
              <a:lnSpc>
                <a:spcPct val="110000"/>
              </a:lnSpc>
              <a:spcBef>
                <a:spcPts val="700"/>
              </a:spcBef>
              <a:spcAft>
                <a:spcPts val="0"/>
              </a:spcAft>
              <a:buSzPts val="1800"/>
              <a:buNone/>
            </a:pPr>
            <a:r>
              <a:t/>
            </a:r>
            <a:endParaRPr sz="1800">
              <a:solidFill>
                <a:schemeClr val="dk1"/>
              </a:solidFill>
            </a:endParaRPr>
          </a:p>
          <a:p>
            <a:pPr indent="0" lvl="0" marL="0" rtl="0" algn="l">
              <a:lnSpc>
                <a:spcPct val="110000"/>
              </a:lnSpc>
              <a:spcBef>
                <a:spcPts val="700"/>
              </a:spcBef>
              <a:spcAft>
                <a:spcPts val="0"/>
              </a:spcAft>
              <a:buSzPts val="1800"/>
              <a:buNone/>
            </a:pPr>
            <a:r>
              <a:rPr lang="de-DE" sz="1800">
                <a:solidFill>
                  <a:schemeClr val="dk1"/>
                </a:solidFill>
              </a:rPr>
              <a:t>Supermarkts: </a:t>
            </a:r>
            <a:endParaRPr/>
          </a:p>
          <a:p>
            <a:pPr indent="0" lvl="0" marL="0" rtl="0" algn="l">
              <a:lnSpc>
                <a:spcPct val="110000"/>
              </a:lnSpc>
              <a:spcBef>
                <a:spcPts val="700"/>
              </a:spcBef>
              <a:spcAft>
                <a:spcPts val="0"/>
              </a:spcAft>
              <a:buSzPts val="1800"/>
              <a:buNone/>
            </a:pPr>
            <a:r>
              <a:rPr lang="de-DE" sz="1800">
                <a:solidFill>
                  <a:schemeClr val="dk1"/>
                </a:solidFill>
              </a:rPr>
              <a:t>Rewe, Edeka, Kaufland...</a:t>
            </a:r>
            <a:endParaRPr/>
          </a:p>
          <a:p>
            <a:pPr indent="0" lvl="0" marL="0" rtl="0" algn="l">
              <a:lnSpc>
                <a:spcPct val="110000"/>
              </a:lnSpc>
              <a:spcBef>
                <a:spcPts val="700"/>
              </a:spcBef>
              <a:spcAft>
                <a:spcPts val="0"/>
              </a:spcAft>
              <a:buSzPts val="1800"/>
              <a:buNone/>
            </a:pPr>
            <a:r>
              <a:t/>
            </a:r>
            <a:endParaRPr sz="1800">
              <a:solidFill>
                <a:schemeClr val="dk1"/>
              </a:solidFill>
            </a:endParaRPr>
          </a:p>
          <a:p>
            <a:pPr indent="0" lvl="0" marL="0" rtl="0" algn="l">
              <a:lnSpc>
                <a:spcPct val="110000"/>
              </a:lnSpc>
              <a:spcBef>
                <a:spcPts val="700"/>
              </a:spcBef>
              <a:spcAft>
                <a:spcPts val="0"/>
              </a:spcAft>
              <a:buSzPts val="1800"/>
              <a:buNone/>
            </a:pPr>
            <a:r>
              <a:rPr lang="de-DE" sz="1800">
                <a:solidFill>
                  <a:schemeClr val="dk1"/>
                </a:solidFill>
              </a:rPr>
              <a:t>Drogeriemarkt:</a:t>
            </a:r>
            <a:endParaRPr/>
          </a:p>
          <a:p>
            <a:pPr indent="0" lvl="0" marL="0" rtl="0" algn="l">
              <a:lnSpc>
                <a:spcPct val="110000"/>
              </a:lnSpc>
              <a:spcBef>
                <a:spcPts val="700"/>
              </a:spcBef>
              <a:spcAft>
                <a:spcPts val="0"/>
              </a:spcAft>
              <a:buSzPts val="1800"/>
              <a:buNone/>
            </a:pPr>
            <a:r>
              <a:rPr lang="de-DE" sz="1800">
                <a:solidFill>
                  <a:schemeClr val="dk1"/>
                </a:solidFill>
              </a:rPr>
              <a:t>DM, Rossmann</a:t>
            </a:r>
            <a:endParaRPr/>
          </a:p>
          <a:p>
            <a:pPr indent="0" lvl="0" marL="0" rtl="0" algn="l">
              <a:lnSpc>
                <a:spcPct val="110000"/>
              </a:lnSpc>
              <a:spcBef>
                <a:spcPts val="700"/>
              </a:spcBef>
              <a:spcAft>
                <a:spcPts val="0"/>
              </a:spcAft>
              <a:buSzPts val="1800"/>
              <a:buNone/>
            </a:pPr>
            <a:r>
              <a:t/>
            </a:r>
            <a:endParaRPr sz="1800">
              <a:solidFill>
                <a:schemeClr val="dk1"/>
              </a:solidFill>
            </a:endParaRPr>
          </a:p>
          <a:p>
            <a:pPr indent="0" lvl="0" marL="0" rtl="0" algn="l">
              <a:lnSpc>
                <a:spcPct val="110000"/>
              </a:lnSpc>
              <a:spcBef>
                <a:spcPts val="700"/>
              </a:spcBef>
              <a:spcAft>
                <a:spcPts val="0"/>
              </a:spcAft>
              <a:buSzPts val="1800"/>
              <a:buNone/>
            </a:pPr>
            <a:r>
              <a:rPr lang="de-DE" sz="1800">
                <a:solidFill>
                  <a:schemeClr val="dk1"/>
                </a:solidFill>
              </a:rPr>
              <a:t>Online:</a:t>
            </a:r>
            <a:endParaRPr/>
          </a:p>
          <a:p>
            <a:pPr indent="0" lvl="0" marL="0" rtl="0" algn="l">
              <a:lnSpc>
                <a:spcPct val="110000"/>
              </a:lnSpc>
              <a:spcBef>
                <a:spcPts val="700"/>
              </a:spcBef>
              <a:spcAft>
                <a:spcPts val="0"/>
              </a:spcAft>
              <a:buSzPts val="1800"/>
              <a:buNone/>
            </a:pPr>
            <a:r>
              <a:rPr lang="de-DE" sz="1800">
                <a:solidFill>
                  <a:schemeClr val="dk1"/>
                </a:solidFill>
              </a:rPr>
              <a:t>Amazon, Shein, Zalando...</a:t>
            </a:r>
            <a:endParaRPr/>
          </a:p>
          <a:p>
            <a:pPr indent="0" lvl="0" marL="0" rtl="0" algn="l">
              <a:lnSpc>
                <a:spcPct val="110000"/>
              </a:lnSpc>
              <a:spcBef>
                <a:spcPts val="700"/>
              </a:spcBef>
              <a:spcAft>
                <a:spcPts val="0"/>
              </a:spcAft>
              <a:buSzPts val="1800"/>
              <a:buNone/>
            </a:pPr>
            <a:r>
              <a:t/>
            </a:r>
            <a:endParaRPr sz="1800">
              <a:solidFill>
                <a:schemeClr val="dk1"/>
              </a:solidFill>
            </a:endParaRPr>
          </a:p>
          <a:p>
            <a:pPr indent="-114300" lvl="0" marL="228600" rtl="0" algn="l">
              <a:lnSpc>
                <a:spcPct val="110000"/>
              </a:lnSpc>
              <a:spcBef>
                <a:spcPts val="700"/>
              </a:spcBef>
              <a:spcAft>
                <a:spcPts val="0"/>
              </a:spcAft>
              <a:buSzPts val="1800"/>
              <a:buNone/>
            </a:pPr>
            <a:r>
              <a:t/>
            </a:r>
            <a:endParaRPr sz="1800">
              <a:solidFill>
                <a:schemeClr val="dk1"/>
              </a:solidFill>
            </a:endParaRPr>
          </a:p>
        </p:txBody>
      </p:sp>
      <p:pic>
        <p:nvPicPr>
          <p:cNvPr descr="图形用户界面, 表格&#10;&#10;描述已自动生成" id="219" name="Google Shape;219;p18"/>
          <p:cNvPicPr preferRelativeResize="0"/>
          <p:nvPr/>
        </p:nvPicPr>
        <p:blipFill rotWithShape="1">
          <a:blip r:embed="rId3">
            <a:alphaModFix/>
          </a:blip>
          <a:srcRect b="0" l="0" r="0" t="0"/>
          <a:stretch/>
        </p:blipFill>
        <p:spPr>
          <a:xfrm>
            <a:off x="4147458" y="1128008"/>
            <a:ext cx="7130142" cy="534760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19"/>
          <p:cNvSpPr txBox="1"/>
          <p:nvPr>
            <p:ph type="title"/>
          </p:nvPr>
        </p:nvSpPr>
        <p:spPr>
          <a:xfrm>
            <a:off x="1251678" y="382385"/>
            <a:ext cx="10178322" cy="149213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3200"/>
              <a:buFont typeface="Gill Sans"/>
              <a:buNone/>
            </a:pPr>
            <a:r>
              <a:rPr lang="de-DE" sz="3200" cap="none">
                <a:latin typeface="Gill Sans"/>
                <a:ea typeface="Gill Sans"/>
                <a:cs typeface="Gill Sans"/>
                <a:sym typeface="Gill Sans"/>
              </a:rPr>
              <a:t>Leben in Deutschland</a:t>
            </a:r>
            <a:br>
              <a:rPr lang="de-DE" sz="3200" cap="none">
                <a:latin typeface="Gill Sans"/>
                <a:ea typeface="Gill Sans"/>
                <a:cs typeface="Gill Sans"/>
                <a:sym typeface="Gill Sans"/>
              </a:rPr>
            </a:br>
            <a:endParaRPr sz="3200" cap="none">
              <a:latin typeface="Gill Sans"/>
              <a:ea typeface="Gill Sans"/>
              <a:cs typeface="Gill Sans"/>
              <a:sym typeface="Gill Sans"/>
            </a:endParaRPr>
          </a:p>
        </p:txBody>
      </p:sp>
      <p:sp>
        <p:nvSpPr>
          <p:cNvPr id="225" name="Google Shape;225;p19"/>
          <p:cNvSpPr txBox="1"/>
          <p:nvPr>
            <p:ph idx="1" type="body"/>
          </p:nvPr>
        </p:nvSpPr>
        <p:spPr>
          <a:xfrm>
            <a:off x="1172249" y="1000690"/>
            <a:ext cx="10337180" cy="4084246"/>
          </a:xfrm>
          <a:prstGeom prst="rect">
            <a:avLst/>
          </a:prstGeom>
          <a:noFill/>
          <a:ln>
            <a:noFill/>
          </a:ln>
        </p:spPr>
        <p:txBody>
          <a:bodyPr anchorCtr="0" anchor="t" bIns="45700" lIns="91425" spcFirstLastPara="1" rIns="91425" wrap="square" tIns="45700">
            <a:normAutofit/>
          </a:bodyPr>
          <a:lstStyle/>
          <a:p>
            <a:pPr indent="0" lvl="0" marL="0" rtl="0" algn="l">
              <a:lnSpc>
                <a:spcPct val="110000"/>
              </a:lnSpc>
              <a:spcBef>
                <a:spcPts val="0"/>
              </a:spcBef>
              <a:spcAft>
                <a:spcPts val="0"/>
              </a:spcAft>
              <a:buSzPts val="2000"/>
              <a:buNone/>
            </a:pPr>
            <a:r>
              <a:t/>
            </a:r>
            <a:endParaRPr>
              <a:solidFill>
                <a:schemeClr val="dk1"/>
              </a:solidFill>
            </a:endParaRPr>
          </a:p>
          <a:p>
            <a:pPr indent="-101600" lvl="0" marL="228600" rtl="0" algn="l">
              <a:lnSpc>
                <a:spcPct val="110000"/>
              </a:lnSpc>
              <a:spcBef>
                <a:spcPts val="700"/>
              </a:spcBef>
              <a:spcAft>
                <a:spcPts val="0"/>
              </a:spcAft>
              <a:buSzPts val="2000"/>
              <a:buNone/>
            </a:pPr>
            <a:r>
              <a:t/>
            </a:r>
            <a:endParaRPr>
              <a:solidFill>
                <a:schemeClr val="dk1"/>
              </a:solidFill>
            </a:endParaRPr>
          </a:p>
          <a:p>
            <a:pPr indent="-228600" lvl="0" marL="228600" rtl="0" algn="l">
              <a:lnSpc>
                <a:spcPct val="110000"/>
              </a:lnSpc>
              <a:spcBef>
                <a:spcPts val="700"/>
              </a:spcBef>
              <a:spcAft>
                <a:spcPts val="0"/>
              </a:spcAft>
              <a:buSzPts val="2000"/>
              <a:buChar char="•"/>
            </a:pPr>
            <a:r>
              <a:rPr lang="de-DE">
                <a:solidFill>
                  <a:schemeClr val="dk1"/>
                </a:solidFill>
              </a:rPr>
              <a:t>Reisen</a:t>
            </a:r>
            <a:endParaRPr/>
          </a:p>
          <a:p>
            <a:pPr indent="-228600" lvl="0" marL="228600" rtl="0" algn="l">
              <a:lnSpc>
                <a:spcPct val="110000"/>
              </a:lnSpc>
              <a:spcBef>
                <a:spcPts val="700"/>
              </a:spcBef>
              <a:spcAft>
                <a:spcPts val="0"/>
              </a:spcAft>
              <a:buSzPts val="2000"/>
              <a:buFont typeface="Noto Sans Symbols"/>
              <a:buChar char="⮚"/>
            </a:pPr>
            <a:r>
              <a:rPr lang="de-DE">
                <a:solidFill>
                  <a:schemeClr val="dk1"/>
                </a:solidFill>
              </a:rPr>
              <a:t>Öffentliche Verkehrsmittel: </a:t>
            </a:r>
            <a:endParaRPr/>
          </a:p>
          <a:p>
            <a:pPr indent="0" lvl="0" marL="0" rtl="0" algn="l">
              <a:lnSpc>
                <a:spcPct val="110000"/>
              </a:lnSpc>
              <a:spcBef>
                <a:spcPts val="700"/>
              </a:spcBef>
              <a:spcAft>
                <a:spcPts val="0"/>
              </a:spcAft>
              <a:buSzPts val="2000"/>
              <a:buNone/>
            </a:pPr>
            <a:r>
              <a:rPr b="0" i="0" lang="de-DE">
                <a:solidFill>
                  <a:srgbClr val="000000"/>
                </a:solidFill>
                <a:latin typeface="Arial"/>
                <a:ea typeface="Arial"/>
                <a:cs typeface="Arial"/>
                <a:sym typeface="Arial"/>
              </a:rPr>
              <a:t>Straßenbahnen, Busse des Nahverkehrs, Stadtbahnen, U-Bahnen, S-Bahnen,</a:t>
            </a:r>
            <a:endParaRPr>
              <a:solidFill>
                <a:srgbClr val="000000"/>
              </a:solidFill>
              <a:latin typeface="Arial"/>
              <a:ea typeface="Arial"/>
              <a:cs typeface="Arial"/>
              <a:sym typeface="Arial"/>
            </a:endParaRPr>
          </a:p>
          <a:p>
            <a:pPr indent="0" lvl="0" marL="0" rtl="0" algn="l">
              <a:lnSpc>
                <a:spcPct val="110000"/>
              </a:lnSpc>
              <a:spcBef>
                <a:spcPts val="700"/>
              </a:spcBef>
              <a:spcAft>
                <a:spcPts val="0"/>
              </a:spcAft>
              <a:buSzPts val="2000"/>
              <a:buNone/>
            </a:pPr>
            <a:r>
              <a:rPr b="0" i="0" lang="de-DE">
                <a:solidFill>
                  <a:srgbClr val="000000"/>
                </a:solidFill>
                <a:latin typeface="Arial"/>
                <a:ea typeface="Arial"/>
                <a:cs typeface="Arial"/>
                <a:sym typeface="Arial"/>
              </a:rPr>
              <a:t>Nahverkehrszüge der Deutschen Bahn: Regionalbahn (RB), Regionalexpress (RE)</a:t>
            </a:r>
            <a:endParaRPr/>
          </a:p>
          <a:p>
            <a:pPr indent="0" lvl="0" marL="0" rtl="0" algn="l">
              <a:lnSpc>
                <a:spcPct val="110000"/>
              </a:lnSpc>
              <a:spcBef>
                <a:spcPts val="700"/>
              </a:spcBef>
              <a:spcAft>
                <a:spcPts val="0"/>
              </a:spcAft>
              <a:buSzPts val="2000"/>
              <a:buNone/>
            </a:pPr>
            <a:r>
              <a:rPr b="0" i="0" lang="de-DE">
                <a:solidFill>
                  <a:srgbClr val="000000"/>
                </a:solidFill>
                <a:latin typeface="Arial"/>
                <a:ea typeface="Arial"/>
                <a:cs typeface="Arial"/>
                <a:sym typeface="Arial"/>
              </a:rPr>
              <a:t>                   Semesterticket: </a:t>
            </a:r>
            <a:r>
              <a:rPr b="0" i="0" lang="de-DE">
                <a:solidFill>
                  <a:srgbClr val="040C28"/>
                </a:solidFill>
                <a:latin typeface="Arial"/>
                <a:ea typeface="Arial"/>
                <a:cs typeface="Arial"/>
                <a:sym typeface="Arial"/>
              </a:rPr>
              <a:t>Fahrausweis für den öffentlichen Personennahverkehr (ÖPNV), der für Studierende ein Semester lang gilt</a:t>
            </a:r>
            <a:r>
              <a:rPr b="0" i="0" lang="de-DE">
                <a:solidFill>
                  <a:srgbClr val="1F1F1F"/>
                </a:solidFill>
                <a:latin typeface="Arial"/>
                <a:ea typeface="Arial"/>
                <a:cs typeface="Arial"/>
                <a:sym typeface="Arial"/>
              </a:rPr>
              <a:t>. </a:t>
            </a:r>
            <a:endParaRPr>
              <a:solidFill>
                <a:schemeClr val="dk1"/>
              </a:solidFill>
            </a:endParaRPr>
          </a:p>
          <a:p>
            <a:pPr indent="-101600" lvl="0" marL="228600" rtl="0" algn="l">
              <a:lnSpc>
                <a:spcPct val="110000"/>
              </a:lnSpc>
              <a:spcBef>
                <a:spcPts val="700"/>
              </a:spcBef>
              <a:spcAft>
                <a:spcPts val="0"/>
              </a:spcAft>
              <a:buSzPts val="2000"/>
              <a:buNone/>
            </a:pPr>
            <a:r>
              <a:t/>
            </a:r>
            <a:endParaRPr>
              <a:solidFill>
                <a:schemeClr val="dk1"/>
              </a:solidFill>
            </a:endParaRPr>
          </a:p>
          <a:p>
            <a:pPr indent="-101600" lvl="0" marL="228600" rtl="0" algn="l">
              <a:lnSpc>
                <a:spcPct val="110000"/>
              </a:lnSpc>
              <a:spcBef>
                <a:spcPts val="700"/>
              </a:spcBef>
              <a:spcAft>
                <a:spcPts val="0"/>
              </a:spcAft>
              <a:buSzPts val="2000"/>
              <a:buNone/>
            </a:pPr>
            <a:r>
              <a:t/>
            </a:r>
            <a:endParaRPr>
              <a:solidFill>
                <a:schemeClr val="dk1"/>
              </a:solidFill>
            </a:endParaRPr>
          </a:p>
        </p:txBody>
      </p:sp>
      <p:sp>
        <p:nvSpPr>
          <p:cNvPr id="226" name="Google Shape;226;p19"/>
          <p:cNvSpPr/>
          <p:nvPr/>
        </p:nvSpPr>
        <p:spPr>
          <a:xfrm>
            <a:off x="1621972" y="3635828"/>
            <a:ext cx="631371" cy="261257"/>
          </a:xfrm>
          <a:prstGeom prst="rightArrow">
            <a:avLst>
              <a:gd fmla="val 50000" name="adj1"/>
              <a:gd fmla="val 50000" name="adj2"/>
            </a:avLst>
          </a:prstGeom>
          <a:solidFill>
            <a:schemeClr val="accent1"/>
          </a:solidFill>
          <a:ln cap="flat" cmpd="sng" w="12700">
            <a:solidFill>
              <a:srgbClr val="B4821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pic>
        <p:nvPicPr>
          <p:cNvPr descr="蓝色的巴士在路上行驶&#10;&#10;描述已自动生成" id="227" name="Google Shape;227;p19"/>
          <p:cNvPicPr preferRelativeResize="0"/>
          <p:nvPr/>
        </p:nvPicPr>
        <p:blipFill rotWithShape="1">
          <a:blip r:embed="rId3">
            <a:alphaModFix/>
          </a:blip>
          <a:srcRect b="0" l="0" r="0" t="0"/>
          <a:stretch/>
        </p:blipFill>
        <p:spPr>
          <a:xfrm>
            <a:off x="8273142" y="382385"/>
            <a:ext cx="2960915" cy="2220686"/>
          </a:xfrm>
          <a:prstGeom prst="rect">
            <a:avLst/>
          </a:prstGeom>
          <a:noFill/>
          <a:ln>
            <a:noFill/>
          </a:ln>
        </p:spPr>
      </p:pic>
      <p:pic>
        <p:nvPicPr>
          <p:cNvPr descr="火车停在站台边&#10;&#10;描述已自动生成" id="228" name="Google Shape;228;p19"/>
          <p:cNvPicPr preferRelativeResize="0"/>
          <p:nvPr/>
        </p:nvPicPr>
        <p:blipFill rotWithShape="1">
          <a:blip r:embed="rId4">
            <a:alphaModFix/>
          </a:blip>
          <a:srcRect b="0" l="0" r="0" t="0"/>
          <a:stretch/>
        </p:blipFill>
        <p:spPr>
          <a:xfrm>
            <a:off x="1968499" y="4530275"/>
            <a:ext cx="2592615" cy="1818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
          <p:cNvSpPr txBox="1"/>
          <p:nvPr>
            <p:ph type="title"/>
          </p:nvPr>
        </p:nvSpPr>
        <p:spPr>
          <a:xfrm>
            <a:off x="1251678" y="382385"/>
            <a:ext cx="10178322" cy="149213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3200"/>
              <a:buFont typeface="Gill Sans"/>
              <a:buNone/>
            </a:pPr>
            <a:r>
              <a:rPr lang="de-DE" sz="3200" cap="none">
                <a:latin typeface="Gill Sans"/>
                <a:ea typeface="Gill Sans"/>
                <a:cs typeface="Gill Sans"/>
                <a:sym typeface="Gill Sans"/>
              </a:rPr>
              <a:t>Katalog</a:t>
            </a:r>
            <a:endParaRPr sz="3200" cap="none">
              <a:latin typeface="Gill Sans"/>
              <a:ea typeface="Gill Sans"/>
              <a:cs typeface="Gill Sans"/>
              <a:sym typeface="Gill Sans"/>
            </a:endParaRPr>
          </a:p>
        </p:txBody>
      </p:sp>
      <p:sp>
        <p:nvSpPr>
          <p:cNvPr id="106" name="Google Shape;106;p2"/>
          <p:cNvSpPr txBox="1"/>
          <p:nvPr>
            <p:ph idx="1" type="body"/>
          </p:nvPr>
        </p:nvSpPr>
        <p:spPr>
          <a:xfrm>
            <a:off x="1251678" y="1981201"/>
            <a:ext cx="10178322" cy="3593591"/>
          </a:xfrm>
          <a:prstGeom prst="rect">
            <a:avLst/>
          </a:prstGeom>
          <a:noFill/>
          <a:ln>
            <a:noFill/>
          </a:ln>
        </p:spPr>
        <p:txBody>
          <a:bodyPr anchorCtr="0" anchor="t" bIns="45700" lIns="91425" spcFirstLastPara="1" rIns="91425" wrap="square" tIns="45700">
            <a:normAutofit/>
          </a:bodyPr>
          <a:lstStyle/>
          <a:p>
            <a:pPr indent="-228600" lvl="0" marL="228600" rtl="0" algn="l">
              <a:lnSpc>
                <a:spcPct val="150000"/>
              </a:lnSpc>
              <a:spcBef>
                <a:spcPts val="0"/>
              </a:spcBef>
              <a:spcAft>
                <a:spcPts val="0"/>
              </a:spcAft>
              <a:buSzPts val="2000"/>
              <a:buChar char="•"/>
            </a:pPr>
            <a:r>
              <a:rPr lang="de-DE">
                <a:solidFill>
                  <a:schemeClr val="dk1"/>
                </a:solidFill>
              </a:rPr>
              <a:t>Beweggründe für DaF-Studium in Deutschland</a:t>
            </a:r>
            <a:endParaRPr/>
          </a:p>
          <a:p>
            <a:pPr indent="-228600" lvl="0" marL="228600" rtl="0" algn="l">
              <a:lnSpc>
                <a:spcPct val="150000"/>
              </a:lnSpc>
              <a:spcBef>
                <a:spcPts val="700"/>
              </a:spcBef>
              <a:spcAft>
                <a:spcPts val="0"/>
              </a:spcAft>
              <a:buSzPts val="2000"/>
              <a:buChar char="•"/>
            </a:pPr>
            <a:r>
              <a:rPr lang="de-DE">
                <a:solidFill>
                  <a:schemeClr val="dk1"/>
                </a:solidFill>
              </a:rPr>
              <a:t>Bewerbungsprozess</a:t>
            </a:r>
            <a:endParaRPr/>
          </a:p>
          <a:p>
            <a:pPr indent="-228600" lvl="0" marL="228600" rtl="0" algn="l">
              <a:lnSpc>
                <a:spcPct val="150000"/>
              </a:lnSpc>
              <a:spcBef>
                <a:spcPts val="700"/>
              </a:spcBef>
              <a:spcAft>
                <a:spcPts val="0"/>
              </a:spcAft>
              <a:buSzPts val="2000"/>
              <a:buChar char="•"/>
            </a:pPr>
            <a:r>
              <a:rPr lang="de-DE">
                <a:solidFill>
                  <a:schemeClr val="dk1"/>
                </a:solidFill>
              </a:rPr>
              <a:t>Leben in Deutschland</a:t>
            </a:r>
            <a:endParaRPr/>
          </a:p>
          <a:p>
            <a:pPr indent="0" lvl="0" marL="0" rtl="0" algn="l">
              <a:lnSpc>
                <a:spcPct val="110000"/>
              </a:lnSpc>
              <a:spcBef>
                <a:spcPts val="700"/>
              </a:spcBef>
              <a:spcAft>
                <a:spcPts val="0"/>
              </a:spcAft>
              <a:buSzPts val="2000"/>
              <a:buNone/>
            </a:pPr>
            <a:r>
              <a:t/>
            </a:r>
            <a:endParaRPr>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22"/>
          <p:cNvSpPr txBox="1"/>
          <p:nvPr>
            <p:ph idx="1" type="body"/>
          </p:nvPr>
        </p:nvSpPr>
        <p:spPr>
          <a:xfrm>
            <a:off x="1013320" y="1224044"/>
            <a:ext cx="10917044" cy="4005075"/>
          </a:xfrm>
          <a:prstGeom prst="rect">
            <a:avLst/>
          </a:prstGeom>
          <a:noFill/>
          <a:ln>
            <a:noFill/>
          </a:ln>
        </p:spPr>
        <p:txBody>
          <a:bodyPr anchorCtr="0" anchor="t" bIns="45700" lIns="91425" spcFirstLastPara="1" rIns="91425" wrap="square" tIns="45700">
            <a:noAutofit/>
          </a:bodyPr>
          <a:lstStyle/>
          <a:p>
            <a:pPr indent="-228600" lvl="0" marL="228600" rtl="0" algn="l">
              <a:lnSpc>
                <a:spcPct val="110000"/>
              </a:lnSpc>
              <a:spcBef>
                <a:spcPts val="0"/>
              </a:spcBef>
              <a:spcAft>
                <a:spcPts val="0"/>
              </a:spcAft>
              <a:buSzPts val="1600"/>
              <a:buChar char="•"/>
            </a:pPr>
            <a:r>
              <a:rPr lang="de-DE" sz="1600">
                <a:solidFill>
                  <a:schemeClr val="dk1"/>
                </a:solidFill>
              </a:rPr>
              <a:t>Kursanmeldung</a:t>
            </a:r>
            <a:endParaRPr/>
          </a:p>
          <a:p>
            <a:pPr indent="-127000" lvl="0" marL="228600" rtl="0" algn="l">
              <a:lnSpc>
                <a:spcPct val="110000"/>
              </a:lnSpc>
              <a:spcBef>
                <a:spcPts val="700"/>
              </a:spcBef>
              <a:spcAft>
                <a:spcPts val="0"/>
              </a:spcAft>
              <a:buSzPts val="1600"/>
              <a:buNone/>
            </a:pPr>
            <a:r>
              <a:t/>
            </a:r>
            <a:endParaRPr sz="1600">
              <a:solidFill>
                <a:schemeClr val="dk1"/>
              </a:solidFill>
            </a:endParaRPr>
          </a:p>
          <a:p>
            <a:pPr indent="-228600" lvl="0" marL="228600" rtl="0" algn="l">
              <a:lnSpc>
                <a:spcPct val="110000"/>
              </a:lnSpc>
              <a:spcBef>
                <a:spcPts val="700"/>
              </a:spcBef>
              <a:spcAft>
                <a:spcPts val="0"/>
              </a:spcAft>
              <a:buSzPts val="1600"/>
              <a:buChar char="•"/>
            </a:pPr>
            <a:r>
              <a:rPr lang="de-DE" sz="1600">
                <a:solidFill>
                  <a:schemeClr val="dk1"/>
                </a:solidFill>
              </a:rPr>
              <a:t>Prüfungsanmeldung</a:t>
            </a:r>
            <a:endParaRPr/>
          </a:p>
          <a:p>
            <a:pPr indent="0" lvl="0" marL="0" rtl="0" algn="l">
              <a:lnSpc>
                <a:spcPct val="110000"/>
              </a:lnSpc>
              <a:spcBef>
                <a:spcPts val="700"/>
              </a:spcBef>
              <a:spcAft>
                <a:spcPts val="0"/>
              </a:spcAft>
              <a:buSzPts val="1600"/>
              <a:buNone/>
            </a:pPr>
            <a:r>
              <a:t/>
            </a:r>
            <a:endParaRPr sz="1600">
              <a:solidFill>
                <a:schemeClr val="dk1"/>
              </a:solidFill>
            </a:endParaRPr>
          </a:p>
          <a:p>
            <a:pPr indent="-127000" lvl="0" marL="228600" rtl="0" algn="l">
              <a:lnSpc>
                <a:spcPct val="110000"/>
              </a:lnSpc>
              <a:spcBef>
                <a:spcPts val="700"/>
              </a:spcBef>
              <a:spcAft>
                <a:spcPts val="0"/>
              </a:spcAft>
              <a:buSzPts val="1600"/>
              <a:buNone/>
            </a:pPr>
            <a:r>
              <a:t/>
            </a:r>
            <a:endParaRPr sz="1600">
              <a:solidFill>
                <a:schemeClr val="dk1"/>
              </a:solidFill>
            </a:endParaRPr>
          </a:p>
          <a:p>
            <a:pPr indent="-228600" lvl="0" marL="228600" rtl="0" algn="l">
              <a:lnSpc>
                <a:spcPct val="110000"/>
              </a:lnSpc>
              <a:spcBef>
                <a:spcPts val="700"/>
              </a:spcBef>
              <a:spcAft>
                <a:spcPts val="0"/>
              </a:spcAft>
              <a:buSzPts val="1600"/>
              <a:buChar char="•"/>
            </a:pPr>
            <a:r>
              <a:rPr lang="de-DE" sz="1600">
                <a:solidFill>
                  <a:schemeClr val="dk1"/>
                </a:solidFill>
              </a:rPr>
              <a:t>Prüfungsformen: </a:t>
            </a:r>
            <a:endParaRPr/>
          </a:p>
          <a:p>
            <a:pPr indent="0" lvl="0" marL="0" rtl="0" algn="l">
              <a:lnSpc>
                <a:spcPct val="110000"/>
              </a:lnSpc>
              <a:spcBef>
                <a:spcPts val="700"/>
              </a:spcBef>
              <a:spcAft>
                <a:spcPts val="0"/>
              </a:spcAft>
              <a:buSzPts val="1600"/>
              <a:buNone/>
            </a:pPr>
            <a:r>
              <a:rPr lang="de-DE" sz="1600">
                <a:solidFill>
                  <a:schemeClr val="dk1"/>
                </a:solidFill>
              </a:rPr>
              <a:t>Klausur, Hausarbeit/Seminararbeit, Protokoll, Übungsaufgaben, mündliche Prüfung...</a:t>
            </a:r>
            <a:endParaRPr/>
          </a:p>
          <a:p>
            <a:pPr indent="-127000" lvl="0" marL="228600" rtl="0" algn="l">
              <a:lnSpc>
                <a:spcPct val="110000"/>
              </a:lnSpc>
              <a:spcBef>
                <a:spcPts val="700"/>
              </a:spcBef>
              <a:spcAft>
                <a:spcPts val="0"/>
              </a:spcAft>
              <a:buSzPts val="1600"/>
              <a:buNone/>
            </a:pPr>
            <a:r>
              <a:t/>
            </a:r>
            <a:endParaRPr sz="1600">
              <a:solidFill>
                <a:schemeClr val="dk1"/>
              </a:solidFill>
            </a:endParaRPr>
          </a:p>
          <a:p>
            <a:pPr indent="-228600" lvl="0" marL="228600" rtl="0" algn="l">
              <a:lnSpc>
                <a:spcPct val="110000"/>
              </a:lnSpc>
              <a:spcBef>
                <a:spcPts val="700"/>
              </a:spcBef>
              <a:spcAft>
                <a:spcPts val="0"/>
              </a:spcAft>
              <a:buSzPts val="1600"/>
              <a:buChar char="•"/>
            </a:pPr>
            <a:r>
              <a:rPr lang="de-DE" sz="1600">
                <a:solidFill>
                  <a:schemeClr val="dk1"/>
                </a:solidFill>
              </a:rPr>
              <a:t>Veranstaltungsformen: </a:t>
            </a:r>
            <a:endParaRPr/>
          </a:p>
          <a:p>
            <a:pPr indent="0" lvl="0" marL="0" rtl="0" algn="l">
              <a:lnSpc>
                <a:spcPct val="110000"/>
              </a:lnSpc>
              <a:spcBef>
                <a:spcPts val="700"/>
              </a:spcBef>
              <a:spcAft>
                <a:spcPts val="0"/>
              </a:spcAft>
              <a:buSzPts val="1600"/>
              <a:buNone/>
            </a:pPr>
            <a:r>
              <a:rPr lang="de-DE" sz="1600">
                <a:solidFill>
                  <a:schemeClr val="dk1"/>
                </a:solidFill>
              </a:rPr>
              <a:t>Vorlesung: </a:t>
            </a:r>
            <a:r>
              <a:rPr b="0" i="0" lang="de-DE" sz="1600">
                <a:solidFill>
                  <a:schemeClr val="dk1"/>
                </a:solidFill>
              </a:rPr>
              <a:t>Darstellung größerer Zusammenhänge und der Systematisierung theoretischen Wissens</a:t>
            </a:r>
            <a:endParaRPr sz="1600">
              <a:solidFill>
                <a:schemeClr val="dk1"/>
              </a:solidFill>
            </a:endParaRPr>
          </a:p>
          <a:p>
            <a:pPr indent="0" lvl="0" marL="0" rtl="0" algn="l">
              <a:lnSpc>
                <a:spcPct val="110000"/>
              </a:lnSpc>
              <a:spcBef>
                <a:spcPts val="700"/>
              </a:spcBef>
              <a:spcAft>
                <a:spcPts val="0"/>
              </a:spcAft>
              <a:buSzPts val="1600"/>
              <a:buNone/>
            </a:pPr>
            <a:r>
              <a:rPr lang="de-DE" sz="1600">
                <a:solidFill>
                  <a:schemeClr val="dk1"/>
                </a:solidFill>
              </a:rPr>
              <a:t>Seminar: </a:t>
            </a:r>
            <a:r>
              <a:rPr b="0" i="0" lang="de-DE" sz="1600">
                <a:solidFill>
                  <a:schemeClr val="dk1"/>
                </a:solidFill>
              </a:rPr>
              <a:t>Vertiefung ausgewählter Themenkomplexe. Die Studierenden werden durch Referate oder Vorträge sowie durch Diskussionen in den Ablauf einbezogen.</a:t>
            </a:r>
            <a:endParaRPr sz="1600">
              <a:solidFill>
                <a:schemeClr val="dk1"/>
              </a:solidFill>
            </a:endParaRPr>
          </a:p>
          <a:p>
            <a:pPr indent="0" lvl="0" marL="0" rtl="0" algn="l">
              <a:lnSpc>
                <a:spcPct val="110000"/>
              </a:lnSpc>
              <a:spcBef>
                <a:spcPts val="700"/>
              </a:spcBef>
              <a:spcAft>
                <a:spcPts val="0"/>
              </a:spcAft>
              <a:buSzPts val="1600"/>
              <a:buNone/>
            </a:pPr>
            <a:r>
              <a:rPr lang="de-DE" sz="1600">
                <a:solidFill>
                  <a:schemeClr val="dk1"/>
                </a:solidFill>
              </a:rPr>
              <a:t>Übung: </a:t>
            </a:r>
            <a:r>
              <a:rPr b="0" i="0" lang="de-DE" sz="1600">
                <a:solidFill>
                  <a:schemeClr val="dk1"/>
                </a:solidFill>
              </a:rPr>
              <a:t>begleitende Veranstaltungen, in denen vor allem Fähigkeiten und Fertigkeiten weiterentwickelt werden. Dabei stehen die selbstständige Lösung von Übungsaufgaben zum Vorlesungsstoff und die Diskussion der Lösungen in ihrem Mittelpunkt.</a:t>
            </a:r>
            <a:endParaRPr sz="1600">
              <a:solidFill>
                <a:schemeClr val="dk1"/>
              </a:solidFill>
            </a:endParaRPr>
          </a:p>
          <a:p>
            <a:pPr indent="0" lvl="0" marL="0" rtl="0" algn="l">
              <a:lnSpc>
                <a:spcPct val="110000"/>
              </a:lnSpc>
              <a:spcBef>
                <a:spcPts val="700"/>
              </a:spcBef>
              <a:spcAft>
                <a:spcPts val="0"/>
              </a:spcAft>
              <a:buSzPts val="1600"/>
              <a:buNone/>
            </a:pPr>
            <a:r>
              <a:t/>
            </a:r>
            <a:endParaRPr sz="1600">
              <a:solidFill>
                <a:schemeClr val="dk1"/>
              </a:solidFill>
            </a:endParaRPr>
          </a:p>
        </p:txBody>
      </p:sp>
      <p:sp>
        <p:nvSpPr>
          <p:cNvPr id="234" name="Google Shape;234;p22"/>
          <p:cNvSpPr txBox="1"/>
          <p:nvPr>
            <p:ph type="title"/>
          </p:nvPr>
        </p:nvSpPr>
        <p:spPr>
          <a:xfrm>
            <a:off x="1251678" y="382385"/>
            <a:ext cx="10178322" cy="149213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3200"/>
              <a:buFont typeface="Gill Sans"/>
              <a:buNone/>
            </a:pPr>
            <a:r>
              <a:rPr lang="de-DE" sz="3200" cap="none">
                <a:latin typeface="Gill Sans"/>
                <a:ea typeface="Gill Sans"/>
                <a:cs typeface="Gill Sans"/>
                <a:sym typeface="Gill Sans"/>
              </a:rPr>
              <a:t>Studentenleben an der LMU</a:t>
            </a:r>
            <a:br>
              <a:rPr lang="de-DE" sz="3200" cap="none">
                <a:latin typeface="Gill Sans"/>
                <a:ea typeface="Gill Sans"/>
                <a:cs typeface="Gill Sans"/>
                <a:sym typeface="Gill Sans"/>
              </a:rPr>
            </a:br>
            <a:endParaRPr sz="3200" cap="none">
              <a:latin typeface="Gill Sans"/>
              <a:ea typeface="Gill Sans"/>
              <a:cs typeface="Gill Sans"/>
              <a:sym typeface="Gill Sans"/>
            </a:endParaRPr>
          </a:p>
        </p:txBody>
      </p:sp>
      <p:sp>
        <p:nvSpPr>
          <p:cNvPr id="235" name="Google Shape;235;p22"/>
          <p:cNvSpPr/>
          <p:nvPr/>
        </p:nvSpPr>
        <p:spPr>
          <a:xfrm>
            <a:off x="3220839" y="1453633"/>
            <a:ext cx="990600" cy="729343"/>
          </a:xfrm>
          <a:prstGeom prst="rightBrace">
            <a:avLst>
              <a:gd fmla="val 8333" name="adj1"/>
              <a:gd fmla="val 50000" name="adj2"/>
            </a:avLst>
          </a:prstGeom>
          <a:noFill/>
          <a:ln cap="flat" cmpd="sng" w="2857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Gill Sans"/>
              <a:ea typeface="Gill Sans"/>
              <a:cs typeface="Gill Sans"/>
              <a:sym typeface="Gill Sans"/>
            </a:endParaRPr>
          </a:p>
        </p:txBody>
      </p:sp>
      <p:sp>
        <p:nvSpPr>
          <p:cNvPr id="236" name="Google Shape;236;p22"/>
          <p:cNvSpPr txBox="1"/>
          <p:nvPr/>
        </p:nvSpPr>
        <p:spPr>
          <a:xfrm>
            <a:off x="4370235" y="1633638"/>
            <a:ext cx="3533083"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DE" sz="1600">
                <a:solidFill>
                  <a:schemeClr val="dk1"/>
                </a:solidFill>
                <a:latin typeface="Gill Sans"/>
                <a:ea typeface="Gill Sans"/>
                <a:cs typeface="Gill Sans"/>
                <a:sym typeface="Gill Sans"/>
              </a:rPr>
              <a:t>Nach der Prüfungs- und Studienordnung</a:t>
            </a:r>
            <a:endParaRPr sz="1600">
              <a:solidFill>
                <a:schemeClr val="dk1"/>
              </a:solidFill>
              <a:latin typeface="Gill Sans"/>
              <a:ea typeface="Gill Sans"/>
              <a:cs typeface="Gill Sans"/>
              <a:sym typeface="Gill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23"/>
          <p:cNvSpPr txBox="1"/>
          <p:nvPr>
            <p:ph idx="1" type="body"/>
          </p:nvPr>
        </p:nvSpPr>
        <p:spPr>
          <a:xfrm>
            <a:off x="882317" y="840848"/>
            <a:ext cx="10917044" cy="875063"/>
          </a:xfrm>
          <a:prstGeom prst="rect">
            <a:avLst/>
          </a:prstGeom>
          <a:noFill/>
          <a:ln>
            <a:noFill/>
          </a:ln>
        </p:spPr>
        <p:txBody>
          <a:bodyPr anchorCtr="0" anchor="t" bIns="45700" lIns="91425" spcFirstLastPara="1" rIns="91425" wrap="square" tIns="45700">
            <a:noAutofit/>
          </a:bodyPr>
          <a:lstStyle/>
          <a:p>
            <a:pPr indent="0" lvl="0" marL="0" rtl="0" algn="l">
              <a:lnSpc>
                <a:spcPct val="110000"/>
              </a:lnSpc>
              <a:spcBef>
                <a:spcPts val="0"/>
              </a:spcBef>
              <a:spcAft>
                <a:spcPts val="0"/>
              </a:spcAft>
              <a:buSzPts val="1800"/>
              <a:buNone/>
            </a:pPr>
            <a:r>
              <a:t/>
            </a:r>
            <a:endParaRPr sz="1800">
              <a:solidFill>
                <a:schemeClr val="dk1"/>
              </a:solidFill>
            </a:endParaRPr>
          </a:p>
          <a:p>
            <a:pPr indent="-228600" lvl="0" marL="228600" rtl="0" algn="l">
              <a:lnSpc>
                <a:spcPct val="110000"/>
              </a:lnSpc>
              <a:spcBef>
                <a:spcPts val="700"/>
              </a:spcBef>
              <a:spcAft>
                <a:spcPts val="0"/>
              </a:spcAft>
              <a:buSzPts val="1800"/>
              <a:buChar char="•"/>
            </a:pPr>
            <a:r>
              <a:rPr lang="de-DE" sz="1800">
                <a:solidFill>
                  <a:schemeClr val="dk1"/>
                </a:solidFill>
              </a:rPr>
              <a:t>Feste und Veranstaltungen an der Uni:</a:t>
            </a:r>
            <a:endParaRPr/>
          </a:p>
          <a:p>
            <a:pPr indent="-114300" lvl="0" marL="228600" rtl="0" algn="l">
              <a:lnSpc>
                <a:spcPct val="110000"/>
              </a:lnSpc>
              <a:spcBef>
                <a:spcPts val="700"/>
              </a:spcBef>
              <a:spcAft>
                <a:spcPts val="0"/>
              </a:spcAft>
              <a:buSzPts val="1800"/>
              <a:buNone/>
            </a:pPr>
            <a:r>
              <a:t/>
            </a:r>
            <a:endParaRPr sz="1800">
              <a:solidFill>
                <a:schemeClr val="dk1"/>
              </a:solidFill>
            </a:endParaRPr>
          </a:p>
        </p:txBody>
      </p:sp>
      <p:sp>
        <p:nvSpPr>
          <p:cNvPr id="242" name="Google Shape;242;p23"/>
          <p:cNvSpPr txBox="1"/>
          <p:nvPr>
            <p:ph type="title"/>
          </p:nvPr>
        </p:nvSpPr>
        <p:spPr>
          <a:xfrm>
            <a:off x="1251678" y="382385"/>
            <a:ext cx="10178322" cy="149213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3200"/>
              <a:buFont typeface="Gill Sans"/>
              <a:buNone/>
            </a:pPr>
            <a:r>
              <a:rPr lang="de-DE" sz="3200" cap="none">
                <a:latin typeface="Gill Sans"/>
                <a:ea typeface="Gill Sans"/>
                <a:cs typeface="Gill Sans"/>
                <a:sym typeface="Gill Sans"/>
              </a:rPr>
              <a:t>Studentenleben an der LMU</a:t>
            </a:r>
            <a:br>
              <a:rPr lang="de-DE" sz="3200" cap="none">
                <a:latin typeface="Gill Sans"/>
                <a:ea typeface="Gill Sans"/>
                <a:cs typeface="Gill Sans"/>
                <a:sym typeface="Gill Sans"/>
              </a:rPr>
            </a:br>
            <a:endParaRPr sz="3200" cap="none">
              <a:latin typeface="Gill Sans"/>
              <a:ea typeface="Gill Sans"/>
              <a:cs typeface="Gill Sans"/>
              <a:sym typeface="Gill Sans"/>
            </a:endParaRPr>
          </a:p>
        </p:txBody>
      </p:sp>
      <p:grpSp>
        <p:nvGrpSpPr>
          <p:cNvPr id="243" name="Google Shape;243;p23"/>
          <p:cNvGrpSpPr/>
          <p:nvPr/>
        </p:nvGrpSpPr>
        <p:grpSpPr>
          <a:xfrm>
            <a:off x="882317" y="2172808"/>
            <a:ext cx="2744962" cy="4328422"/>
            <a:chOff x="882317" y="2172808"/>
            <a:chExt cx="2744962" cy="4328422"/>
          </a:xfrm>
        </p:grpSpPr>
        <p:pic>
          <p:nvPicPr>
            <p:cNvPr descr="一群人站在夜晚的狗&#10;&#10;中度可信度描述已自动生成" id="244" name="Google Shape;244;p23"/>
            <p:cNvPicPr preferRelativeResize="0"/>
            <p:nvPr/>
          </p:nvPicPr>
          <p:blipFill rotWithShape="1">
            <a:blip r:embed="rId3">
              <a:alphaModFix/>
            </a:blip>
            <a:srcRect b="0" l="0" r="0" t="0"/>
            <a:stretch/>
          </p:blipFill>
          <p:spPr>
            <a:xfrm>
              <a:off x="882317" y="2172808"/>
              <a:ext cx="2744962" cy="3819849"/>
            </a:xfrm>
            <a:prstGeom prst="rect">
              <a:avLst/>
            </a:prstGeom>
            <a:noFill/>
            <a:ln>
              <a:noFill/>
            </a:ln>
          </p:spPr>
        </p:pic>
        <p:sp>
          <p:nvSpPr>
            <p:cNvPr id="245" name="Google Shape;245;p23"/>
            <p:cNvSpPr txBox="1"/>
            <p:nvPr/>
          </p:nvSpPr>
          <p:spPr>
            <a:xfrm>
              <a:off x="1133839" y="6131898"/>
              <a:ext cx="176106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DE" sz="1800">
                  <a:solidFill>
                    <a:schemeClr val="dk1"/>
                  </a:solidFill>
                  <a:latin typeface="Gill Sans"/>
                  <a:ea typeface="Gill Sans"/>
                  <a:cs typeface="Gill Sans"/>
                  <a:sym typeface="Gill Sans"/>
                </a:rPr>
                <a:t>Uni-Sommerfest</a:t>
              </a:r>
              <a:endParaRPr sz="1800">
                <a:solidFill>
                  <a:schemeClr val="dk1"/>
                </a:solidFill>
                <a:latin typeface="Gill Sans"/>
                <a:ea typeface="Gill Sans"/>
                <a:cs typeface="Gill Sans"/>
                <a:sym typeface="Gill Sans"/>
              </a:endParaRPr>
            </a:p>
          </p:txBody>
        </p:sp>
      </p:grpSp>
      <p:grpSp>
        <p:nvGrpSpPr>
          <p:cNvPr id="246" name="Google Shape;246;p23"/>
          <p:cNvGrpSpPr/>
          <p:nvPr/>
        </p:nvGrpSpPr>
        <p:grpSpPr>
          <a:xfrm>
            <a:off x="7141123" y="2306556"/>
            <a:ext cx="5050877" cy="3972296"/>
            <a:chOff x="7141123" y="2332980"/>
            <a:chExt cx="5050877" cy="3972296"/>
          </a:xfrm>
        </p:grpSpPr>
        <p:sp>
          <p:nvSpPr>
            <p:cNvPr id="247" name="Google Shape;247;p23"/>
            <p:cNvSpPr txBox="1"/>
            <p:nvPr/>
          </p:nvSpPr>
          <p:spPr>
            <a:xfrm>
              <a:off x="9501729" y="5935944"/>
              <a:ext cx="101951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DE" sz="1800">
                  <a:solidFill>
                    <a:schemeClr val="dk1"/>
                  </a:solidFill>
                  <a:latin typeface="Gill Sans"/>
                  <a:ea typeface="Gill Sans"/>
                  <a:cs typeface="Gill Sans"/>
                  <a:sym typeface="Gill Sans"/>
                </a:rPr>
                <a:t>Uni-Ball</a:t>
              </a:r>
              <a:endParaRPr sz="1800">
                <a:solidFill>
                  <a:schemeClr val="dk1"/>
                </a:solidFill>
                <a:latin typeface="Gill Sans"/>
                <a:ea typeface="Gill Sans"/>
                <a:cs typeface="Gill Sans"/>
                <a:sym typeface="Gill Sans"/>
              </a:endParaRPr>
            </a:p>
          </p:txBody>
        </p:sp>
        <p:pic>
          <p:nvPicPr>
            <p:cNvPr descr="紫色灯光下站着许多人&#10;&#10;低可信度描述已自动生成" id="248" name="Google Shape;248;p23"/>
            <p:cNvPicPr preferRelativeResize="0"/>
            <p:nvPr/>
          </p:nvPicPr>
          <p:blipFill rotWithShape="1">
            <a:blip r:embed="rId4">
              <a:alphaModFix/>
            </a:blip>
            <a:srcRect b="0" l="0" r="0" t="0"/>
            <a:stretch/>
          </p:blipFill>
          <p:spPr>
            <a:xfrm>
              <a:off x="7141123" y="2332980"/>
              <a:ext cx="5050877" cy="3367909"/>
            </a:xfrm>
            <a:prstGeom prst="rect">
              <a:avLst/>
            </a:prstGeom>
            <a:noFill/>
            <a:ln>
              <a:noFill/>
            </a:ln>
          </p:spPr>
        </p:pic>
      </p:grpSp>
      <p:grpSp>
        <p:nvGrpSpPr>
          <p:cNvPr id="249" name="Google Shape;249;p23"/>
          <p:cNvGrpSpPr/>
          <p:nvPr/>
        </p:nvGrpSpPr>
        <p:grpSpPr>
          <a:xfrm>
            <a:off x="3749330" y="1715911"/>
            <a:ext cx="3343828" cy="4944370"/>
            <a:chOff x="3749330" y="1715911"/>
            <a:chExt cx="3343828" cy="4944370"/>
          </a:xfrm>
        </p:grpSpPr>
        <p:sp>
          <p:nvSpPr>
            <p:cNvPr id="250" name="Google Shape;250;p23"/>
            <p:cNvSpPr txBox="1"/>
            <p:nvPr/>
          </p:nvSpPr>
          <p:spPr>
            <a:xfrm>
              <a:off x="4708182" y="6290949"/>
              <a:ext cx="119662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800"/>
                <a:buFont typeface="Arial"/>
                <a:buNone/>
              </a:pPr>
              <a:r>
                <a:rPr lang="de-DE" sz="1800">
                  <a:solidFill>
                    <a:schemeClr val="dk1"/>
                  </a:solidFill>
                  <a:latin typeface="Gill Sans"/>
                  <a:ea typeface="Gill Sans"/>
                  <a:cs typeface="Gill Sans"/>
                  <a:sym typeface="Gill Sans"/>
                </a:rPr>
                <a:t>Ersti-Party</a:t>
              </a:r>
              <a:endParaRPr/>
            </a:p>
          </p:txBody>
        </p:sp>
        <p:pic>
          <p:nvPicPr>
            <p:cNvPr id="251" name="Google Shape;251;p23"/>
            <p:cNvPicPr preferRelativeResize="0"/>
            <p:nvPr/>
          </p:nvPicPr>
          <p:blipFill rotWithShape="1">
            <a:blip r:embed="rId5">
              <a:alphaModFix/>
            </a:blip>
            <a:srcRect b="0" l="0" r="0" t="0"/>
            <a:stretch/>
          </p:blipFill>
          <p:spPr>
            <a:xfrm>
              <a:off x="3749330" y="3782540"/>
              <a:ext cx="3343828" cy="2213328"/>
            </a:xfrm>
            <a:prstGeom prst="rect">
              <a:avLst/>
            </a:prstGeom>
            <a:noFill/>
            <a:ln>
              <a:noFill/>
            </a:ln>
          </p:spPr>
        </p:pic>
        <p:pic>
          <p:nvPicPr>
            <p:cNvPr id="252" name="Google Shape;252;p23"/>
            <p:cNvPicPr preferRelativeResize="0"/>
            <p:nvPr/>
          </p:nvPicPr>
          <p:blipFill rotWithShape="1">
            <a:blip r:embed="rId6">
              <a:alphaModFix/>
            </a:blip>
            <a:srcRect b="0" l="0" r="0" t="0"/>
            <a:stretch/>
          </p:blipFill>
          <p:spPr>
            <a:xfrm>
              <a:off x="4180971" y="1715911"/>
              <a:ext cx="2251043" cy="1985329"/>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gtEl>
                                        <p:attrNameLst>
                                          <p:attrName>style.visibility</p:attrName>
                                        </p:attrNameLst>
                                      </p:cBhvr>
                                      <p:to>
                                        <p:strVal val="visible"/>
                                      </p:to>
                                    </p:set>
                                    <p:animEffect filter="fade" transition="in">
                                      <p:cBhvr>
                                        <p:cTn dur="500"/>
                                        <p:tgtEl>
                                          <p:spTgt spid="2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9"/>
                                        </p:tgtEl>
                                        <p:attrNameLst>
                                          <p:attrName>style.visibility</p:attrName>
                                        </p:attrNameLst>
                                      </p:cBhvr>
                                      <p:to>
                                        <p:strVal val="visible"/>
                                      </p:to>
                                    </p:set>
                                    <p:animEffect filter="fade" transition="in">
                                      <p:cBhvr>
                                        <p:cTn dur="500"/>
                                        <p:tgtEl>
                                          <p:spTgt spid="2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6"/>
                                        </p:tgtEl>
                                        <p:attrNameLst>
                                          <p:attrName>style.visibility</p:attrName>
                                        </p:attrNameLst>
                                      </p:cBhvr>
                                      <p:to>
                                        <p:strVal val="visible"/>
                                      </p:to>
                                    </p:set>
                                    <p:animEffect filter="fade" transition="in">
                                      <p:cBhvr>
                                        <p:cTn dur="500"/>
                                        <p:tgtEl>
                                          <p:spTgt spid="2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24"/>
          <p:cNvSpPr txBox="1"/>
          <p:nvPr>
            <p:ph type="title"/>
          </p:nvPr>
        </p:nvSpPr>
        <p:spPr>
          <a:xfrm>
            <a:off x="1251678" y="382385"/>
            <a:ext cx="10178322" cy="149213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3200"/>
              <a:buFont typeface="Gill Sans"/>
              <a:buNone/>
            </a:pPr>
            <a:r>
              <a:rPr lang="de-DE" sz="3200" cap="none">
                <a:latin typeface="Gill Sans"/>
                <a:ea typeface="Gill Sans"/>
                <a:cs typeface="Gill Sans"/>
                <a:sym typeface="Gill Sans"/>
              </a:rPr>
              <a:t>Foto-Erinnerungen</a:t>
            </a:r>
            <a:endParaRPr sz="3200" cap="none">
              <a:latin typeface="Gill Sans"/>
              <a:ea typeface="Gill Sans"/>
              <a:cs typeface="Gill Sans"/>
              <a:sym typeface="Gill Sans"/>
            </a:endParaRPr>
          </a:p>
        </p:txBody>
      </p:sp>
      <p:grpSp>
        <p:nvGrpSpPr>
          <p:cNvPr id="259" name="Google Shape;259;p24"/>
          <p:cNvGrpSpPr/>
          <p:nvPr/>
        </p:nvGrpSpPr>
        <p:grpSpPr>
          <a:xfrm>
            <a:off x="656535" y="1032807"/>
            <a:ext cx="3347357" cy="5432811"/>
            <a:chOff x="656535" y="1032807"/>
            <a:chExt cx="3347357" cy="5432811"/>
          </a:xfrm>
        </p:grpSpPr>
        <p:pic>
          <p:nvPicPr>
            <p:cNvPr descr="桌子上放着一盆植物&#10;&#10;低可信度描述已自动生成" id="260" name="Google Shape;260;p24"/>
            <p:cNvPicPr preferRelativeResize="0"/>
            <p:nvPr/>
          </p:nvPicPr>
          <p:blipFill rotWithShape="1">
            <a:blip r:embed="rId3">
              <a:alphaModFix/>
            </a:blip>
            <a:srcRect b="0" l="0" r="0" t="0"/>
            <a:stretch/>
          </p:blipFill>
          <p:spPr>
            <a:xfrm rot="5400000">
              <a:off x="98642" y="1590700"/>
              <a:ext cx="4463143" cy="3347357"/>
            </a:xfrm>
            <a:prstGeom prst="rect">
              <a:avLst/>
            </a:prstGeom>
            <a:noFill/>
            <a:ln>
              <a:noFill/>
            </a:ln>
          </p:spPr>
        </p:pic>
        <p:sp>
          <p:nvSpPr>
            <p:cNvPr id="261" name="Google Shape;261;p24"/>
            <p:cNvSpPr txBox="1"/>
            <p:nvPr/>
          </p:nvSpPr>
          <p:spPr>
            <a:xfrm>
              <a:off x="1060926" y="5819287"/>
              <a:ext cx="2100943"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DE" sz="1800">
                  <a:solidFill>
                    <a:schemeClr val="dk1"/>
                  </a:solidFill>
                  <a:latin typeface="Gill Sans"/>
                  <a:ea typeface="Gill Sans"/>
                  <a:cs typeface="Gill Sans"/>
                  <a:sym typeface="Gill Sans"/>
                </a:rPr>
                <a:t>Weihnachtsbaum im Hauptgebäude</a:t>
              </a:r>
              <a:endParaRPr sz="1800">
                <a:solidFill>
                  <a:schemeClr val="dk1"/>
                </a:solidFill>
                <a:latin typeface="Gill Sans"/>
                <a:ea typeface="Gill Sans"/>
                <a:cs typeface="Gill Sans"/>
                <a:sym typeface="Gill Sans"/>
              </a:endParaRPr>
            </a:p>
          </p:txBody>
        </p:sp>
      </p:grpSp>
      <p:grpSp>
        <p:nvGrpSpPr>
          <p:cNvPr id="262" name="Google Shape;262;p24"/>
          <p:cNvGrpSpPr/>
          <p:nvPr/>
        </p:nvGrpSpPr>
        <p:grpSpPr>
          <a:xfrm>
            <a:off x="5905800" y="155119"/>
            <a:ext cx="6553022" cy="2881994"/>
            <a:chOff x="5905800" y="155119"/>
            <a:chExt cx="6553022" cy="2881994"/>
          </a:xfrm>
        </p:grpSpPr>
        <p:pic>
          <p:nvPicPr>
            <p:cNvPr descr="雪地里的建筑&#10;&#10;描述已自动生成" id="263" name="Google Shape;263;p24"/>
            <p:cNvPicPr preferRelativeResize="0"/>
            <p:nvPr/>
          </p:nvPicPr>
          <p:blipFill rotWithShape="1">
            <a:blip r:embed="rId4">
              <a:alphaModFix/>
            </a:blip>
            <a:srcRect b="0" l="0" r="0" t="0"/>
            <a:stretch/>
          </p:blipFill>
          <p:spPr>
            <a:xfrm>
              <a:off x="5905800" y="155119"/>
              <a:ext cx="3842658" cy="2881994"/>
            </a:xfrm>
            <a:prstGeom prst="rect">
              <a:avLst/>
            </a:prstGeom>
            <a:noFill/>
            <a:ln>
              <a:noFill/>
            </a:ln>
          </p:spPr>
        </p:pic>
        <p:sp>
          <p:nvSpPr>
            <p:cNvPr id="264" name="Google Shape;264;p24"/>
            <p:cNvSpPr txBox="1"/>
            <p:nvPr/>
          </p:nvSpPr>
          <p:spPr>
            <a:xfrm>
              <a:off x="9748458" y="1596116"/>
              <a:ext cx="271036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DE" sz="1800">
                  <a:solidFill>
                    <a:schemeClr val="dk1"/>
                  </a:solidFill>
                  <a:latin typeface="Gill Sans"/>
                  <a:ea typeface="Gill Sans"/>
                  <a:cs typeface="Gill Sans"/>
                  <a:sym typeface="Gill Sans"/>
                </a:rPr>
                <a:t>Olympiapark im Winter</a:t>
              </a:r>
              <a:endParaRPr sz="1800">
                <a:solidFill>
                  <a:schemeClr val="dk1"/>
                </a:solidFill>
                <a:latin typeface="Gill Sans"/>
                <a:ea typeface="Gill Sans"/>
                <a:cs typeface="Gill Sans"/>
                <a:sym typeface="Gill Sans"/>
              </a:endParaRPr>
            </a:p>
          </p:txBody>
        </p:sp>
      </p:grpSp>
      <p:grpSp>
        <p:nvGrpSpPr>
          <p:cNvPr id="265" name="Google Shape;265;p24"/>
          <p:cNvGrpSpPr/>
          <p:nvPr/>
        </p:nvGrpSpPr>
        <p:grpSpPr>
          <a:xfrm>
            <a:off x="7847238" y="3264379"/>
            <a:ext cx="3842659" cy="3293925"/>
            <a:chOff x="7847238" y="3264379"/>
            <a:chExt cx="3842659" cy="3293925"/>
          </a:xfrm>
        </p:grpSpPr>
        <p:pic>
          <p:nvPicPr>
            <p:cNvPr descr="人们站在人群中&#10;&#10;描述已自动生成" id="266" name="Google Shape;266;p24"/>
            <p:cNvPicPr preferRelativeResize="0"/>
            <p:nvPr/>
          </p:nvPicPr>
          <p:blipFill rotWithShape="1">
            <a:blip r:embed="rId5">
              <a:alphaModFix/>
            </a:blip>
            <a:srcRect b="0" l="0" r="0" t="0"/>
            <a:stretch/>
          </p:blipFill>
          <p:spPr>
            <a:xfrm>
              <a:off x="7847238" y="3264379"/>
              <a:ext cx="3842659" cy="2881994"/>
            </a:xfrm>
            <a:prstGeom prst="rect">
              <a:avLst/>
            </a:prstGeom>
            <a:noFill/>
            <a:ln>
              <a:noFill/>
            </a:ln>
          </p:spPr>
        </p:pic>
        <p:sp>
          <p:nvSpPr>
            <p:cNvPr id="267" name="Google Shape;267;p24"/>
            <p:cNvSpPr txBox="1"/>
            <p:nvPr/>
          </p:nvSpPr>
          <p:spPr>
            <a:xfrm>
              <a:off x="9056914" y="6188972"/>
              <a:ext cx="237308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DE" sz="1800">
                  <a:solidFill>
                    <a:schemeClr val="dk1"/>
                  </a:solidFill>
                  <a:latin typeface="Gill Sans"/>
                  <a:ea typeface="Gill Sans"/>
                  <a:cs typeface="Gill Sans"/>
                  <a:sym typeface="Gill Sans"/>
                </a:rPr>
                <a:t>Oktoberfest</a:t>
              </a:r>
              <a:endParaRPr sz="1800">
                <a:solidFill>
                  <a:schemeClr val="dk1"/>
                </a:solidFill>
                <a:latin typeface="Gill Sans"/>
                <a:ea typeface="Gill Sans"/>
                <a:cs typeface="Gill Sans"/>
                <a:sym typeface="Gill Sans"/>
              </a:endParaRPr>
            </a:p>
          </p:txBody>
        </p:sp>
      </p:grpSp>
      <p:grpSp>
        <p:nvGrpSpPr>
          <p:cNvPr id="268" name="Google Shape;268;p24"/>
          <p:cNvGrpSpPr/>
          <p:nvPr/>
        </p:nvGrpSpPr>
        <p:grpSpPr>
          <a:xfrm>
            <a:off x="4156944" y="2670949"/>
            <a:ext cx="2695216" cy="4031931"/>
            <a:chOff x="4156944" y="2670949"/>
            <a:chExt cx="2695216" cy="4031931"/>
          </a:xfrm>
        </p:grpSpPr>
        <p:pic>
          <p:nvPicPr>
            <p:cNvPr descr="图片包含 黑暗, 灯光, 看着, 烟花&#10;&#10;描述已自动生成" id="269" name="Google Shape;269;p24"/>
            <p:cNvPicPr preferRelativeResize="0"/>
            <p:nvPr/>
          </p:nvPicPr>
          <p:blipFill rotWithShape="1">
            <a:blip r:embed="rId6">
              <a:alphaModFix/>
            </a:blip>
            <a:srcRect b="0" l="0" r="0" t="0"/>
            <a:stretch/>
          </p:blipFill>
          <p:spPr>
            <a:xfrm rot="5400000">
              <a:off x="3707742" y="3558462"/>
              <a:ext cx="3593621" cy="2695216"/>
            </a:xfrm>
            <a:prstGeom prst="rect">
              <a:avLst/>
            </a:prstGeom>
            <a:noFill/>
            <a:ln>
              <a:noFill/>
            </a:ln>
          </p:spPr>
        </p:pic>
        <p:sp>
          <p:nvSpPr>
            <p:cNvPr id="270" name="Google Shape;270;p24"/>
            <p:cNvSpPr txBox="1"/>
            <p:nvPr/>
          </p:nvSpPr>
          <p:spPr>
            <a:xfrm>
              <a:off x="4156944" y="2670949"/>
              <a:ext cx="144275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DE" sz="1800">
                  <a:solidFill>
                    <a:schemeClr val="dk1"/>
                  </a:solidFill>
                  <a:latin typeface="Gill Sans"/>
                  <a:ea typeface="Gill Sans"/>
                  <a:cs typeface="Gill Sans"/>
                  <a:sym typeface="Gill Sans"/>
                </a:rPr>
                <a:t>Sommerfest</a:t>
              </a:r>
              <a:endParaRPr sz="1800">
                <a:solidFill>
                  <a:schemeClr val="dk1"/>
                </a:solidFill>
                <a:latin typeface="Gill Sans"/>
                <a:ea typeface="Gill Sans"/>
                <a:cs typeface="Gill Sans"/>
                <a:sym typeface="Gill Sans"/>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9"/>
                                        </p:tgtEl>
                                        <p:attrNameLst>
                                          <p:attrName>style.visibility</p:attrName>
                                        </p:attrNameLst>
                                      </p:cBhvr>
                                      <p:to>
                                        <p:strVal val="visible"/>
                                      </p:to>
                                    </p:set>
                                    <p:animEffect filter="fade" transition="in">
                                      <p:cBhvr>
                                        <p:cTn dur="500"/>
                                        <p:tgtEl>
                                          <p:spTgt spid="2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2"/>
                                        </p:tgtEl>
                                        <p:attrNameLst>
                                          <p:attrName>style.visibility</p:attrName>
                                        </p:attrNameLst>
                                      </p:cBhvr>
                                      <p:to>
                                        <p:strVal val="visible"/>
                                      </p:to>
                                    </p:set>
                                    <p:animEffect filter="fade" transition="in">
                                      <p:cBhvr>
                                        <p:cTn dur="500"/>
                                        <p:tgtEl>
                                          <p:spTgt spid="2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8"/>
                                        </p:tgtEl>
                                        <p:attrNameLst>
                                          <p:attrName>style.visibility</p:attrName>
                                        </p:attrNameLst>
                                      </p:cBhvr>
                                      <p:to>
                                        <p:strVal val="visible"/>
                                      </p:to>
                                    </p:set>
                                    <p:animEffect filter="fade" transition="in">
                                      <p:cBhvr>
                                        <p:cTn dur="500"/>
                                        <p:tgtEl>
                                          <p:spTgt spid="2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5"/>
                                        </p:tgtEl>
                                        <p:attrNameLst>
                                          <p:attrName>style.visibility</p:attrName>
                                        </p:attrNameLst>
                                      </p:cBhvr>
                                      <p:to>
                                        <p:strVal val="visible"/>
                                      </p:to>
                                    </p:set>
                                    <p:animEffect filter="fade" transition="in">
                                      <p:cBhvr>
                                        <p:cTn dur="500"/>
                                        <p:tgtEl>
                                          <p:spTgt spid="2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25"/>
          <p:cNvSpPr txBox="1"/>
          <p:nvPr>
            <p:ph type="ctrTitle"/>
          </p:nvPr>
        </p:nvSpPr>
        <p:spPr>
          <a:xfrm>
            <a:off x="2297304" y="2059355"/>
            <a:ext cx="7597391" cy="273929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2"/>
              </a:buClr>
              <a:buSzPts val="4800"/>
              <a:buFont typeface="Gill Sans"/>
              <a:buNone/>
            </a:pPr>
            <a:r>
              <a:rPr lang="de-DE" sz="4800">
                <a:latin typeface="Gill Sans"/>
                <a:ea typeface="Gill Sans"/>
                <a:cs typeface="Gill Sans"/>
                <a:sym typeface="Gill Sans"/>
              </a:rPr>
              <a:t>Fragen?</a:t>
            </a:r>
            <a:endParaRPr sz="4800" cap="none">
              <a:latin typeface="Gill Sans"/>
              <a:ea typeface="Gill Sans"/>
              <a:cs typeface="Gill Sans"/>
              <a:sym typeface="Gill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3"/>
          <p:cNvSpPr txBox="1"/>
          <p:nvPr>
            <p:ph type="ctrTitle"/>
          </p:nvPr>
        </p:nvSpPr>
        <p:spPr>
          <a:xfrm>
            <a:off x="1699485" y="2059355"/>
            <a:ext cx="8793029" cy="273929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2"/>
              </a:buClr>
              <a:buSzPts val="4800"/>
              <a:buFont typeface="Gill Sans"/>
              <a:buNone/>
            </a:pPr>
            <a:r>
              <a:rPr lang="de-DE" sz="4800" cap="none">
                <a:latin typeface="Gill Sans"/>
                <a:ea typeface="Gill Sans"/>
                <a:cs typeface="Gill Sans"/>
                <a:sym typeface="Gill Sans"/>
              </a:rPr>
              <a:t>Beweggründe für DaF-</a:t>
            </a:r>
            <a:r>
              <a:rPr lang="de-DE" sz="4800">
                <a:latin typeface="Gill Sans"/>
                <a:ea typeface="Gill Sans"/>
                <a:cs typeface="Gill Sans"/>
                <a:sym typeface="Gill Sans"/>
              </a:rPr>
              <a:t>S</a:t>
            </a:r>
            <a:r>
              <a:rPr lang="de-DE" sz="4800" cap="none">
                <a:latin typeface="Gill Sans"/>
                <a:ea typeface="Gill Sans"/>
                <a:cs typeface="Gill Sans"/>
                <a:sym typeface="Gill Sans"/>
              </a:rPr>
              <a:t>tudium in Deutschland</a:t>
            </a:r>
            <a:endParaRPr sz="4800" cap="none">
              <a:latin typeface="Gill Sans"/>
              <a:ea typeface="Gill Sans"/>
              <a:cs typeface="Gill Sans"/>
              <a:sym typeface="Gill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4"/>
          <p:cNvSpPr txBox="1"/>
          <p:nvPr>
            <p:ph idx="1" type="body"/>
          </p:nvPr>
        </p:nvSpPr>
        <p:spPr>
          <a:xfrm>
            <a:off x="1102100" y="1874517"/>
            <a:ext cx="10477478" cy="3593591"/>
          </a:xfrm>
          <a:prstGeom prst="rect">
            <a:avLst/>
          </a:prstGeom>
          <a:noFill/>
          <a:ln>
            <a:noFill/>
          </a:ln>
        </p:spPr>
        <p:txBody>
          <a:bodyPr anchorCtr="0" anchor="t" bIns="45700" lIns="91425" spcFirstLastPara="1" rIns="91425" wrap="square" tIns="45700">
            <a:noAutofit/>
          </a:bodyPr>
          <a:lstStyle/>
          <a:p>
            <a:pPr indent="-228600" lvl="0" marL="228600" rtl="0" algn="l">
              <a:lnSpc>
                <a:spcPct val="150000"/>
              </a:lnSpc>
              <a:spcBef>
                <a:spcPts val="0"/>
              </a:spcBef>
              <a:spcAft>
                <a:spcPts val="0"/>
              </a:spcAft>
              <a:buSzPts val="2000"/>
              <a:buChar char="•"/>
            </a:pPr>
            <a:r>
              <a:rPr lang="de-DE">
                <a:solidFill>
                  <a:schemeClr val="dk1"/>
                </a:solidFill>
              </a:rPr>
              <a:t>Warum Studium in Deutschland?</a:t>
            </a:r>
            <a:endParaRPr/>
          </a:p>
          <a:p>
            <a:pPr indent="-228600" lvl="0" marL="228600" rtl="0" algn="l">
              <a:lnSpc>
                <a:spcPct val="150000"/>
              </a:lnSpc>
              <a:spcBef>
                <a:spcPts val="700"/>
              </a:spcBef>
              <a:spcAft>
                <a:spcPts val="0"/>
              </a:spcAft>
              <a:buSzPts val="2000"/>
              <a:buFont typeface="Noto Sans Symbols"/>
              <a:buChar char="⮚"/>
            </a:pPr>
            <a:r>
              <a:rPr lang="de-DE">
                <a:solidFill>
                  <a:schemeClr val="dk1"/>
                </a:solidFill>
              </a:rPr>
              <a:t>Weltweite Anerkennung</a:t>
            </a:r>
            <a:endParaRPr/>
          </a:p>
          <a:p>
            <a:pPr indent="0" lvl="0" marL="0" rtl="0" algn="l">
              <a:lnSpc>
                <a:spcPct val="150000"/>
              </a:lnSpc>
              <a:spcBef>
                <a:spcPts val="700"/>
              </a:spcBef>
              <a:spcAft>
                <a:spcPts val="0"/>
              </a:spcAft>
              <a:buSzPts val="2000"/>
              <a:buNone/>
            </a:pPr>
            <a:r>
              <a:rPr lang="de-DE">
                <a:solidFill>
                  <a:schemeClr val="dk1"/>
                </a:solidFill>
              </a:rPr>
              <a:t>Deutsche Universitäten genießen traditionell einen hohen Ruf. Heute gibt es über 3.000 weltweit anerkannte Hochschulen mit nachgewiesener Qualität.</a:t>
            </a:r>
            <a:endParaRPr/>
          </a:p>
          <a:p>
            <a:pPr indent="0" lvl="0" marL="0" rtl="0" algn="l">
              <a:lnSpc>
                <a:spcPct val="150000"/>
              </a:lnSpc>
              <a:spcBef>
                <a:spcPts val="700"/>
              </a:spcBef>
              <a:spcAft>
                <a:spcPts val="0"/>
              </a:spcAft>
              <a:buSzPts val="2000"/>
              <a:buNone/>
            </a:pPr>
            <a:r>
              <a:t/>
            </a:r>
            <a:endParaRPr>
              <a:solidFill>
                <a:schemeClr val="dk1"/>
              </a:solidFill>
            </a:endParaRPr>
          </a:p>
          <a:p>
            <a:pPr indent="-228600" lvl="0" marL="228600" rtl="0" algn="l">
              <a:lnSpc>
                <a:spcPct val="150000"/>
              </a:lnSpc>
              <a:spcBef>
                <a:spcPts val="700"/>
              </a:spcBef>
              <a:spcAft>
                <a:spcPts val="0"/>
              </a:spcAft>
              <a:buSzPts val="2000"/>
              <a:buFont typeface="Noto Sans Symbols"/>
              <a:buChar char="⮚"/>
            </a:pPr>
            <a:r>
              <a:rPr lang="de-DE">
                <a:solidFill>
                  <a:schemeClr val="dk1"/>
                </a:solidFill>
              </a:rPr>
              <a:t>Keine Studiengebühr</a:t>
            </a:r>
            <a:endParaRPr/>
          </a:p>
          <a:p>
            <a:pPr indent="0" lvl="0" marL="0" rtl="0" algn="l">
              <a:lnSpc>
                <a:spcPct val="150000"/>
              </a:lnSpc>
              <a:spcBef>
                <a:spcPts val="700"/>
              </a:spcBef>
              <a:spcAft>
                <a:spcPts val="0"/>
              </a:spcAft>
              <a:buSzPts val="2000"/>
              <a:buNone/>
            </a:pPr>
            <a:r>
              <a:rPr lang="de-DE">
                <a:solidFill>
                  <a:schemeClr val="dk1"/>
                </a:solidFill>
              </a:rPr>
              <a:t>Die meisten deutschen Universitäten sind staatlich. Daher ist die Einschreibgebühr niedrig und es gibt keine monatliche Studiengebühr (für LMU 85 Euro pro Semester).</a:t>
            </a:r>
            <a:endParaRPr/>
          </a:p>
          <a:p>
            <a:pPr indent="0" lvl="0" marL="0" rtl="0" algn="l">
              <a:lnSpc>
                <a:spcPct val="170000"/>
              </a:lnSpc>
              <a:spcBef>
                <a:spcPts val="700"/>
              </a:spcBef>
              <a:spcAft>
                <a:spcPts val="0"/>
              </a:spcAft>
              <a:buSzPts val="2000"/>
              <a:buNone/>
            </a:pPr>
            <a:r>
              <a:t/>
            </a:r>
            <a:endParaRPr>
              <a:solidFill>
                <a:schemeClr val="dk1"/>
              </a:solidFill>
            </a:endParaRPr>
          </a:p>
          <a:p>
            <a:pPr indent="-101600" lvl="0" marL="228600" rtl="0" algn="l">
              <a:lnSpc>
                <a:spcPct val="110000"/>
              </a:lnSpc>
              <a:spcBef>
                <a:spcPts val="700"/>
              </a:spcBef>
              <a:spcAft>
                <a:spcPts val="0"/>
              </a:spcAft>
              <a:buSzPts val="2000"/>
              <a:buFont typeface="Noto Sans Symbols"/>
              <a:buNone/>
            </a:pPr>
            <a:r>
              <a:t/>
            </a:r>
            <a:endParaRPr>
              <a:solidFill>
                <a:schemeClr val="dk1"/>
              </a:solidFill>
            </a:endParaRPr>
          </a:p>
        </p:txBody>
      </p:sp>
      <p:sp>
        <p:nvSpPr>
          <p:cNvPr id="117" name="Google Shape;117;p4"/>
          <p:cNvSpPr txBox="1"/>
          <p:nvPr>
            <p:ph type="title"/>
          </p:nvPr>
        </p:nvSpPr>
        <p:spPr>
          <a:xfrm>
            <a:off x="1251678" y="382385"/>
            <a:ext cx="10178322" cy="149213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3200"/>
              <a:buFont typeface="Gill Sans"/>
              <a:buNone/>
            </a:pPr>
            <a:r>
              <a:rPr lang="de-DE" sz="3200" cap="none">
                <a:latin typeface="Gill Sans"/>
                <a:ea typeface="Gill Sans"/>
                <a:cs typeface="Gill Sans"/>
                <a:sym typeface="Gill Sans"/>
              </a:rPr>
              <a:t>Beweggründe für DaF-studium in Deutschland</a:t>
            </a:r>
            <a:br>
              <a:rPr lang="de-DE" sz="3200" cap="none">
                <a:latin typeface="Gill Sans"/>
                <a:ea typeface="Gill Sans"/>
                <a:cs typeface="Gill Sans"/>
                <a:sym typeface="Gill Sans"/>
              </a:rPr>
            </a:br>
            <a:endParaRPr sz="3200" cap="none">
              <a:latin typeface="Gill Sans"/>
              <a:ea typeface="Gill Sans"/>
              <a:cs typeface="Gill Sans"/>
              <a:sym typeface="Gill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5"/>
          <p:cNvSpPr txBox="1"/>
          <p:nvPr>
            <p:ph idx="1" type="body"/>
          </p:nvPr>
        </p:nvSpPr>
        <p:spPr>
          <a:xfrm>
            <a:off x="1006996" y="1128451"/>
            <a:ext cx="10949651" cy="3593591"/>
          </a:xfrm>
          <a:prstGeom prst="rect">
            <a:avLst/>
          </a:prstGeom>
          <a:noFill/>
          <a:ln>
            <a:noFill/>
          </a:ln>
        </p:spPr>
        <p:txBody>
          <a:bodyPr anchorCtr="0" anchor="t" bIns="45700" lIns="91425" spcFirstLastPara="1" rIns="91425" wrap="square" tIns="45700">
            <a:noAutofit/>
          </a:bodyPr>
          <a:lstStyle/>
          <a:p>
            <a:pPr indent="-228600" lvl="0" marL="228600" rtl="0" algn="l">
              <a:lnSpc>
                <a:spcPct val="150000"/>
              </a:lnSpc>
              <a:spcBef>
                <a:spcPts val="0"/>
              </a:spcBef>
              <a:spcAft>
                <a:spcPts val="0"/>
              </a:spcAft>
              <a:buSzPts val="1800"/>
              <a:buFont typeface="Noto Sans Symbols"/>
              <a:buChar char="⮚"/>
            </a:pPr>
            <a:r>
              <a:rPr lang="de-DE" sz="1800">
                <a:solidFill>
                  <a:schemeClr val="dk1"/>
                </a:solidFill>
              </a:rPr>
              <a:t>Vielfältige Auswahl zum Studium</a:t>
            </a:r>
            <a:endParaRPr/>
          </a:p>
          <a:p>
            <a:pPr indent="0" lvl="0" marL="0" rtl="0" algn="l">
              <a:lnSpc>
                <a:spcPct val="150000"/>
              </a:lnSpc>
              <a:spcBef>
                <a:spcPts val="700"/>
              </a:spcBef>
              <a:spcAft>
                <a:spcPts val="0"/>
              </a:spcAft>
              <a:buSzPts val="1800"/>
              <a:buNone/>
            </a:pPr>
            <a:r>
              <a:rPr lang="de-DE" sz="1800">
                <a:solidFill>
                  <a:schemeClr val="dk1"/>
                </a:solidFill>
              </a:rPr>
              <a:t>Das Angebot an Studiengängen an deutschen Universitäten ist sehr vielfältig. Für Germanistik-Studierende kann man sich für deutsche Literatur, Linguistik, DaF, Translation, interkulturelle Kommunikation usw. entscheiden. </a:t>
            </a:r>
            <a:endParaRPr/>
          </a:p>
          <a:p>
            <a:pPr indent="0" lvl="0" marL="0" rtl="0" algn="l">
              <a:lnSpc>
                <a:spcPct val="150000"/>
              </a:lnSpc>
              <a:spcBef>
                <a:spcPts val="700"/>
              </a:spcBef>
              <a:spcAft>
                <a:spcPts val="0"/>
              </a:spcAft>
              <a:buSzPts val="1800"/>
              <a:buNone/>
            </a:pPr>
            <a:r>
              <a:t/>
            </a:r>
            <a:endParaRPr sz="1800">
              <a:solidFill>
                <a:schemeClr val="dk1"/>
              </a:solidFill>
            </a:endParaRPr>
          </a:p>
          <a:p>
            <a:pPr indent="-228600" lvl="0" marL="228600" rtl="0" algn="l">
              <a:lnSpc>
                <a:spcPct val="150000"/>
              </a:lnSpc>
              <a:spcBef>
                <a:spcPts val="700"/>
              </a:spcBef>
              <a:spcAft>
                <a:spcPts val="0"/>
              </a:spcAft>
              <a:buSzPts val="1800"/>
              <a:buFont typeface="Noto Sans Symbols"/>
              <a:buChar char="⮚"/>
            </a:pPr>
            <a:r>
              <a:rPr lang="de-DE" sz="1800">
                <a:solidFill>
                  <a:schemeClr val="dk1"/>
                </a:solidFill>
              </a:rPr>
              <a:t>Das Land der Geschichte und Kultur</a:t>
            </a:r>
            <a:endParaRPr/>
          </a:p>
          <a:p>
            <a:pPr indent="0" lvl="0" marL="0" rtl="0" algn="l">
              <a:lnSpc>
                <a:spcPct val="150000"/>
              </a:lnSpc>
              <a:spcBef>
                <a:spcPts val="700"/>
              </a:spcBef>
              <a:spcAft>
                <a:spcPts val="0"/>
              </a:spcAft>
              <a:buSzPts val="1800"/>
              <a:buNone/>
            </a:pPr>
            <a:r>
              <a:rPr b="0" i="0" lang="de-DE" sz="1800">
                <a:solidFill>
                  <a:schemeClr val="dk1"/>
                </a:solidFill>
              </a:rPr>
              <a:t>Deutschland hat eine reiche Geschichte und bezaubernde Landschaften, außerdem liegt es im Zentrum Europas, was Reisen und Erfahrungen im Ausland erleichtert.</a:t>
            </a:r>
            <a:endParaRPr/>
          </a:p>
          <a:p>
            <a:pPr indent="0" lvl="0" marL="0" rtl="0" algn="l">
              <a:lnSpc>
                <a:spcPct val="150000"/>
              </a:lnSpc>
              <a:spcBef>
                <a:spcPts val="700"/>
              </a:spcBef>
              <a:spcAft>
                <a:spcPts val="0"/>
              </a:spcAft>
              <a:buSzPts val="1800"/>
              <a:buNone/>
            </a:pPr>
            <a:r>
              <a:t/>
            </a:r>
            <a:endParaRPr sz="1800">
              <a:solidFill>
                <a:schemeClr val="dk1"/>
              </a:solidFill>
            </a:endParaRPr>
          </a:p>
          <a:p>
            <a:pPr indent="-228600" lvl="0" marL="228600" rtl="0" algn="l">
              <a:lnSpc>
                <a:spcPct val="150000"/>
              </a:lnSpc>
              <a:spcBef>
                <a:spcPts val="700"/>
              </a:spcBef>
              <a:spcAft>
                <a:spcPts val="0"/>
              </a:spcAft>
              <a:buSzPts val="1800"/>
              <a:buFont typeface="Noto Sans Symbols"/>
              <a:buChar char="⮚"/>
            </a:pPr>
            <a:r>
              <a:rPr lang="de-DE" sz="1800">
                <a:solidFill>
                  <a:schemeClr val="dk1"/>
                </a:solidFill>
              </a:rPr>
              <a:t>Andere Gründe:</a:t>
            </a:r>
            <a:endParaRPr/>
          </a:p>
          <a:p>
            <a:pPr indent="0" lvl="0" marL="0" rtl="0" algn="l">
              <a:lnSpc>
                <a:spcPct val="150000"/>
              </a:lnSpc>
              <a:spcBef>
                <a:spcPts val="700"/>
              </a:spcBef>
              <a:spcAft>
                <a:spcPts val="0"/>
              </a:spcAft>
              <a:buSzPts val="1800"/>
              <a:buNone/>
            </a:pPr>
            <a:r>
              <a:rPr lang="de-DE" sz="1800">
                <a:solidFill>
                  <a:schemeClr val="dk1"/>
                </a:solidFill>
              </a:rPr>
              <a:t>Die deutsche Kultur vor Ort erkennen, Sprach- und Fachkenntnisse vertiefen, neue Freunde kennenlernen, Horizont erweitern......</a:t>
            </a:r>
            <a:endParaRPr/>
          </a:p>
          <a:p>
            <a:pPr indent="-114300" lvl="0" marL="228600" rtl="0" algn="l">
              <a:lnSpc>
                <a:spcPct val="110000"/>
              </a:lnSpc>
              <a:spcBef>
                <a:spcPts val="700"/>
              </a:spcBef>
              <a:spcAft>
                <a:spcPts val="0"/>
              </a:spcAft>
              <a:buSzPts val="1800"/>
              <a:buNone/>
            </a:pPr>
            <a:r>
              <a:t/>
            </a:r>
            <a:endParaRPr sz="1800">
              <a:solidFill>
                <a:schemeClr val="dk1"/>
              </a:solidFill>
            </a:endParaRPr>
          </a:p>
        </p:txBody>
      </p:sp>
      <p:sp>
        <p:nvSpPr>
          <p:cNvPr id="123" name="Google Shape;123;p5"/>
          <p:cNvSpPr txBox="1"/>
          <p:nvPr>
            <p:ph type="title"/>
          </p:nvPr>
        </p:nvSpPr>
        <p:spPr>
          <a:xfrm>
            <a:off x="1251678" y="382385"/>
            <a:ext cx="10178322" cy="149213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3200"/>
              <a:buFont typeface="Gill Sans"/>
              <a:buNone/>
            </a:pPr>
            <a:r>
              <a:rPr lang="de-DE" sz="3200" cap="none">
                <a:latin typeface="Gill Sans"/>
                <a:ea typeface="Gill Sans"/>
                <a:cs typeface="Gill Sans"/>
                <a:sym typeface="Gill Sans"/>
              </a:rPr>
              <a:t>Beweggründe für DaF-studium in Deutschland</a:t>
            </a:r>
            <a:br>
              <a:rPr lang="de-DE" sz="3200" cap="none">
                <a:latin typeface="Gill Sans"/>
                <a:ea typeface="Gill Sans"/>
                <a:cs typeface="Gill Sans"/>
                <a:sym typeface="Gill Sans"/>
              </a:rPr>
            </a:br>
            <a:endParaRPr sz="3200" cap="none">
              <a:latin typeface="Gill Sans"/>
              <a:ea typeface="Gill Sans"/>
              <a:cs typeface="Gill Sans"/>
              <a:sym typeface="Gill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6"/>
          <p:cNvSpPr txBox="1"/>
          <p:nvPr>
            <p:ph idx="1" type="body"/>
          </p:nvPr>
        </p:nvSpPr>
        <p:spPr>
          <a:xfrm>
            <a:off x="1018412" y="1632204"/>
            <a:ext cx="11077131" cy="3593591"/>
          </a:xfrm>
          <a:prstGeom prst="rect">
            <a:avLst/>
          </a:prstGeom>
          <a:noFill/>
          <a:ln>
            <a:noFill/>
          </a:ln>
        </p:spPr>
        <p:txBody>
          <a:bodyPr anchorCtr="0" anchor="t" bIns="45700" lIns="91425" spcFirstLastPara="1" rIns="91425" wrap="square" tIns="45700">
            <a:noAutofit/>
          </a:bodyPr>
          <a:lstStyle/>
          <a:p>
            <a:pPr indent="-228600" lvl="0" marL="228600" rtl="0" algn="l">
              <a:lnSpc>
                <a:spcPct val="110000"/>
              </a:lnSpc>
              <a:spcBef>
                <a:spcPts val="0"/>
              </a:spcBef>
              <a:spcAft>
                <a:spcPts val="0"/>
              </a:spcAft>
              <a:buSzPts val="1800"/>
              <a:buChar char="•"/>
            </a:pPr>
            <a:r>
              <a:rPr lang="de-DE" sz="1800">
                <a:solidFill>
                  <a:schemeClr val="dk1"/>
                </a:solidFill>
              </a:rPr>
              <a:t>Warum DaF-Studium?</a:t>
            </a:r>
            <a:endParaRPr/>
          </a:p>
          <a:p>
            <a:pPr indent="-228600" lvl="0" marL="228600" rtl="0" algn="l">
              <a:lnSpc>
                <a:spcPct val="110000"/>
              </a:lnSpc>
              <a:spcBef>
                <a:spcPts val="700"/>
              </a:spcBef>
              <a:spcAft>
                <a:spcPts val="0"/>
              </a:spcAft>
              <a:buSzPts val="1800"/>
              <a:buFont typeface="Noto Sans Symbols"/>
              <a:buChar char="⮚"/>
            </a:pPr>
            <a:r>
              <a:rPr lang="de-DE" sz="1800">
                <a:solidFill>
                  <a:schemeClr val="dk1"/>
                </a:solidFill>
              </a:rPr>
              <a:t>Persönliches Interesse</a:t>
            </a:r>
            <a:endParaRPr/>
          </a:p>
          <a:p>
            <a:pPr indent="0" lvl="0" marL="0" rtl="0" algn="l">
              <a:lnSpc>
                <a:spcPct val="110000"/>
              </a:lnSpc>
              <a:spcBef>
                <a:spcPts val="700"/>
              </a:spcBef>
              <a:spcAft>
                <a:spcPts val="0"/>
              </a:spcAft>
              <a:buSzPts val="1800"/>
              <a:buNone/>
            </a:pPr>
            <a:r>
              <a:rPr lang="de-DE" sz="1800">
                <a:solidFill>
                  <a:schemeClr val="dk1"/>
                </a:solidFill>
              </a:rPr>
              <a:t>Vermittlung von deutscher Sprache und Kultur</a:t>
            </a:r>
            <a:endParaRPr/>
          </a:p>
          <a:p>
            <a:pPr indent="0" lvl="0" marL="0" rtl="0" algn="l">
              <a:lnSpc>
                <a:spcPct val="110000"/>
              </a:lnSpc>
              <a:spcBef>
                <a:spcPts val="700"/>
              </a:spcBef>
              <a:spcAft>
                <a:spcPts val="0"/>
              </a:spcAft>
              <a:buSzPts val="1800"/>
              <a:buNone/>
            </a:pPr>
            <a:r>
              <a:t/>
            </a:r>
            <a:endParaRPr sz="1800">
              <a:solidFill>
                <a:schemeClr val="dk1"/>
              </a:solidFill>
            </a:endParaRPr>
          </a:p>
          <a:p>
            <a:pPr indent="-228600" lvl="0" marL="228600" rtl="0" algn="l">
              <a:lnSpc>
                <a:spcPct val="110000"/>
              </a:lnSpc>
              <a:spcBef>
                <a:spcPts val="700"/>
              </a:spcBef>
              <a:spcAft>
                <a:spcPts val="0"/>
              </a:spcAft>
              <a:buSzPts val="1800"/>
              <a:buFont typeface="Noto Sans Symbols"/>
              <a:buChar char="⮚"/>
            </a:pPr>
            <a:r>
              <a:rPr lang="de-DE" sz="1800">
                <a:solidFill>
                  <a:schemeClr val="dk1"/>
                </a:solidFill>
              </a:rPr>
              <a:t>Vielfältige berufliche Perspektiven</a:t>
            </a:r>
            <a:endParaRPr/>
          </a:p>
          <a:p>
            <a:pPr indent="0" lvl="0" marL="0" rtl="0" algn="l">
              <a:lnSpc>
                <a:spcPct val="150000"/>
              </a:lnSpc>
              <a:spcBef>
                <a:spcPts val="700"/>
              </a:spcBef>
              <a:spcAft>
                <a:spcPts val="0"/>
              </a:spcAft>
              <a:buSzPts val="1800"/>
              <a:buNone/>
            </a:pPr>
            <a:r>
              <a:rPr lang="de-DE" sz="1800">
                <a:solidFill>
                  <a:schemeClr val="dk1"/>
                </a:solidFill>
              </a:rPr>
              <a:t>Hochschuldozenten im In- und Ausland, DAAD-Lektoren, Integrationsarbeit im Inland, Experten für interkulturelle Kommunikation in der Wirtschaft, in der nationalen und internationalen Kulturarbeit tätig.....</a:t>
            </a:r>
            <a:endParaRPr/>
          </a:p>
          <a:p>
            <a:pPr indent="0" lvl="0" marL="0" rtl="0" algn="l">
              <a:lnSpc>
                <a:spcPct val="150000"/>
              </a:lnSpc>
              <a:spcBef>
                <a:spcPts val="700"/>
              </a:spcBef>
              <a:spcAft>
                <a:spcPts val="0"/>
              </a:spcAft>
              <a:buSzPts val="1800"/>
              <a:buNone/>
            </a:pPr>
            <a:r>
              <a:t/>
            </a:r>
            <a:endParaRPr sz="1800">
              <a:solidFill>
                <a:schemeClr val="dk1"/>
              </a:solidFill>
            </a:endParaRPr>
          </a:p>
          <a:p>
            <a:pPr indent="-228600" lvl="0" marL="228600" rtl="0" algn="l">
              <a:lnSpc>
                <a:spcPct val="150000"/>
              </a:lnSpc>
              <a:spcBef>
                <a:spcPts val="700"/>
              </a:spcBef>
              <a:spcAft>
                <a:spcPts val="0"/>
              </a:spcAft>
              <a:buSzPts val="1800"/>
              <a:buFont typeface="Noto Sans Symbols"/>
              <a:buChar char="⮚"/>
            </a:pPr>
            <a:r>
              <a:rPr lang="de-DE" sz="1800">
                <a:solidFill>
                  <a:schemeClr val="dk1"/>
                </a:solidFill>
              </a:rPr>
              <a:t>DaF-Institut an LMU</a:t>
            </a:r>
            <a:endParaRPr/>
          </a:p>
          <a:p>
            <a:pPr indent="0" lvl="0" marL="0" rtl="0" algn="l">
              <a:lnSpc>
                <a:spcPct val="150000"/>
              </a:lnSpc>
              <a:spcBef>
                <a:spcPts val="700"/>
              </a:spcBef>
              <a:spcAft>
                <a:spcPts val="0"/>
              </a:spcAft>
              <a:buSzPts val="1800"/>
              <a:buNone/>
            </a:pPr>
            <a:r>
              <a:rPr lang="de-DE" sz="1800">
                <a:solidFill>
                  <a:schemeClr val="dk1"/>
                </a:solidFill>
              </a:rPr>
              <a:t>das älteste und bedeutendste Institut für DaF in Deutschland; Die Universität München gehört zu den größten und forschungsstärksten Universitäten in Europa und den Elite-Universitäten in Deutschland. </a:t>
            </a:r>
            <a:endParaRPr/>
          </a:p>
          <a:p>
            <a:pPr indent="0" lvl="0" marL="0" rtl="0" algn="l">
              <a:lnSpc>
                <a:spcPct val="110000"/>
              </a:lnSpc>
              <a:spcBef>
                <a:spcPts val="700"/>
              </a:spcBef>
              <a:spcAft>
                <a:spcPts val="0"/>
              </a:spcAft>
              <a:buSzPts val="1800"/>
              <a:buNone/>
            </a:pPr>
            <a:r>
              <a:t/>
            </a:r>
            <a:endParaRPr sz="1800">
              <a:solidFill>
                <a:schemeClr val="dk1"/>
              </a:solidFill>
            </a:endParaRPr>
          </a:p>
        </p:txBody>
      </p:sp>
      <p:sp>
        <p:nvSpPr>
          <p:cNvPr id="129" name="Google Shape;129;p6"/>
          <p:cNvSpPr txBox="1"/>
          <p:nvPr>
            <p:ph type="title"/>
          </p:nvPr>
        </p:nvSpPr>
        <p:spPr>
          <a:xfrm>
            <a:off x="1251678" y="382385"/>
            <a:ext cx="10178322" cy="149213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3200"/>
              <a:buFont typeface="Gill Sans"/>
              <a:buNone/>
            </a:pPr>
            <a:r>
              <a:rPr lang="de-DE" sz="3200" cap="none">
                <a:latin typeface="Gill Sans"/>
                <a:ea typeface="Gill Sans"/>
                <a:cs typeface="Gill Sans"/>
                <a:sym typeface="Gill Sans"/>
              </a:rPr>
              <a:t>Beweggründe für DaF-studium in Deutschland</a:t>
            </a:r>
            <a:br>
              <a:rPr lang="de-DE" sz="3200" cap="none">
                <a:latin typeface="Gill Sans"/>
                <a:ea typeface="Gill Sans"/>
                <a:cs typeface="Gill Sans"/>
                <a:sym typeface="Gill Sans"/>
              </a:rPr>
            </a:br>
            <a:endParaRPr sz="3200" cap="none">
              <a:latin typeface="Gill Sans"/>
              <a:ea typeface="Gill Sans"/>
              <a:cs typeface="Gill Sans"/>
              <a:sym typeface="Gill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7"/>
          <p:cNvSpPr txBox="1"/>
          <p:nvPr>
            <p:ph type="ctrTitle"/>
          </p:nvPr>
        </p:nvSpPr>
        <p:spPr>
          <a:xfrm>
            <a:off x="1699485" y="2059355"/>
            <a:ext cx="8793029" cy="273929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2"/>
              </a:buClr>
              <a:buSzPts val="4800"/>
              <a:buFont typeface="Gill Sans"/>
              <a:buNone/>
            </a:pPr>
            <a:r>
              <a:rPr lang="de-DE" sz="4800" cap="none">
                <a:latin typeface="Gill Sans"/>
                <a:ea typeface="Gill Sans"/>
                <a:cs typeface="Gill Sans"/>
                <a:sym typeface="Gill Sans"/>
              </a:rPr>
              <a:t>Bewerbungsprozess</a:t>
            </a:r>
            <a:endParaRPr sz="4800" cap="none">
              <a:latin typeface="Gill Sans"/>
              <a:ea typeface="Gill Sans"/>
              <a:cs typeface="Gill Sans"/>
              <a:sym typeface="Gill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8"/>
          <p:cNvSpPr txBox="1"/>
          <p:nvPr>
            <p:ph idx="1" type="body"/>
          </p:nvPr>
        </p:nvSpPr>
        <p:spPr>
          <a:xfrm>
            <a:off x="849085" y="1389893"/>
            <a:ext cx="11342915" cy="3593591"/>
          </a:xfrm>
          <a:prstGeom prst="rect">
            <a:avLst/>
          </a:prstGeom>
          <a:noFill/>
          <a:ln>
            <a:noFill/>
          </a:ln>
        </p:spPr>
        <p:txBody>
          <a:bodyPr anchorCtr="0" anchor="t" bIns="45700" lIns="91425" spcFirstLastPara="1" rIns="91425" wrap="square" tIns="45700">
            <a:noAutofit/>
          </a:bodyPr>
          <a:lstStyle/>
          <a:p>
            <a:pPr indent="-228600" lvl="0" marL="228600" rtl="0" algn="l">
              <a:lnSpc>
                <a:spcPct val="150000"/>
              </a:lnSpc>
              <a:spcBef>
                <a:spcPts val="0"/>
              </a:spcBef>
              <a:spcAft>
                <a:spcPts val="0"/>
              </a:spcAft>
              <a:buSzPts val="2000"/>
              <a:buChar char="•"/>
            </a:pPr>
            <a:r>
              <a:rPr lang="de-DE">
                <a:solidFill>
                  <a:schemeClr val="dk1"/>
                </a:solidFill>
              </a:rPr>
              <a:t>Vorbereitung in China</a:t>
            </a:r>
            <a:endParaRPr/>
          </a:p>
          <a:p>
            <a:pPr indent="-228600" lvl="0" marL="228600" rtl="0" algn="l">
              <a:lnSpc>
                <a:spcPct val="150000"/>
              </a:lnSpc>
              <a:spcBef>
                <a:spcPts val="1500"/>
              </a:spcBef>
              <a:spcAft>
                <a:spcPts val="0"/>
              </a:spcAft>
              <a:buSzPts val="2000"/>
              <a:buFont typeface="Noto Sans Symbols"/>
              <a:buChar char="⮚"/>
            </a:pPr>
            <a:r>
              <a:rPr lang="de-DE">
                <a:solidFill>
                  <a:schemeClr val="dk1"/>
                </a:solidFill>
              </a:rPr>
              <a:t>gute Note während des Bachelorstudiums </a:t>
            </a:r>
            <a:endParaRPr>
              <a:solidFill>
                <a:schemeClr val="dk1"/>
              </a:solidFill>
            </a:endParaRPr>
          </a:p>
          <a:p>
            <a:pPr indent="-228600" lvl="0" marL="228600" rtl="0" algn="l">
              <a:lnSpc>
                <a:spcPct val="150000"/>
              </a:lnSpc>
              <a:spcBef>
                <a:spcPts val="1500"/>
              </a:spcBef>
              <a:spcAft>
                <a:spcPts val="0"/>
              </a:spcAft>
              <a:buSzPts val="2000"/>
              <a:buFont typeface="Noto Sans Symbols"/>
              <a:buChar char="⮚"/>
            </a:pPr>
            <a:r>
              <a:rPr lang="de-DE">
                <a:solidFill>
                  <a:schemeClr val="dk1"/>
                </a:solidFill>
              </a:rPr>
              <a:t>Praktikum Erfahrung</a:t>
            </a:r>
            <a:endParaRPr>
              <a:solidFill>
                <a:schemeClr val="dk1"/>
              </a:solidFill>
            </a:endParaRPr>
          </a:p>
          <a:p>
            <a:pPr indent="-228600" lvl="0" marL="228600" rtl="0" algn="l">
              <a:lnSpc>
                <a:spcPct val="150000"/>
              </a:lnSpc>
              <a:spcBef>
                <a:spcPts val="1500"/>
              </a:spcBef>
              <a:spcAft>
                <a:spcPts val="0"/>
              </a:spcAft>
              <a:buSzPts val="2000"/>
              <a:buFont typeface="Noto Sans Symbols"/>
              <a:buChar char="⮚"/>
            </a:pPr>
            <a:r>
              <a:rPr lang="de-DE">
                <a:solidFill>
                  <a:schemeClr val="dk1"/>
                </a:solidFill>
              </a:rPr>
              <a:t>APS: Die Akademische Prüfstelle (APS) überprüft für Studienbewerber, die Studienleistungen einer chinesischen Hochschule absolviert haben, die formale Hochschulzugangsberechtigung für deutsche Hochschulen. Dies schließt eine Überprüfung der Echtheit der in China erworbenen Studienleistungen ein.</a:t>
            </a:r>
            <a:endParaRPr>
              <a:solidFill>
                <a:schemeClr val="dk1"/>
              </a:solidFill>
            </a:endParaRPr>
          </a:p>
          <a:p>
            <a:pPr indent="-228600" lvl="0" marL="228600" rtl="0" algn="l">
              <a:lnSpc>
                <a:spcPct val="150000"/>
              </a:lnSpc>
              <a:spcBef>
                <a:spcPts val="1500"/>
              </a:spcBef>
              <a:spcAft>
                <a:spcPts val="0"/>
              </a:spcAft>
              <a:buSzPts val="2000"/>
              <a:buFont typeface="Noto Sans Symbols"/>
              <a:buChar char="⮚"/>
            </a:pPr>
            <a:r>
              <a:rPr lang="de-DE">
                <a:solidFill>
                  <a:schemeClr val="dk1"/>
                </a:solidFill>
              </a:rPr>
              <a:t>Sprachprüfungen: TestDaF, DSH, Goethe-Zertifikat, Telc... </a:t>
            </a:r>
            <a:endParaRPr/>
          </a:p>
          <a:p>
            <a:pPr indent="-228600" lvl="0" marL="228600" rtl="0" algn="l">
              <a:lnSpc>
                <a:spcPct val="150000"/>
              </a:lnSpc>
              <a:spcBef>
                <a:spcPts val="1500"/>
              </a:spcBef>
              <a:spcAft>
                <a:spcPts val="0"/>
              </a:spcAft>
              <a:buSzPts val="2000"/>
              <a:buFont typeface="Noto Sans Symbols"/>
              <a:buChar char="⮚"/>
            </a:pPr>
            <a:r>
              <a:rPr lang="de-DE">
                <a:solidFill>
                  <a:schemeClr val="dk1"/>
                </a:solidFill>
              </a:rPr>
              <a:t>Sperrkonto,  Visum beantragen, Krankenversicherung…</a:t>
            </a:r>
            <a:endParaRPr>
              <a:solidFill>
                <a:schemeClr val="dk1"/>
              </a:solidFill>
            </a:endParaRPr>
          </a:p>
          <a:p>
            <a:pPr indent="0" lvl="0" marL="0" rtl="0" algn="l">
              <a:lnSpc>
                <a:spcPct val="110000"/>
              </a:lnSpc>
              <a:spcBef>
                <a:spcPts val="1500"/>
              </a:spcBef>
              <a:spcAft>
                <a:spcPts val="0"/>
              </a:spcAft>
              <a:buSzPts val="2000"/>
              <a:buNone/>
            </a:pPr>
            <a:r>
              <a:t/>
            </a:r>
            <a:endParaRPr>
              <a:solidFill>
                <a:schemeClr val="dk1"/>
              </a:solidFill>
            </a:endParaRPr>
          </a:p>
          <a:p>
            <a:pPr indent="0" lvl="0" marL="0" rtl="0" algn="l">
              <a:lnSpc>
                <a:spcPct val="110000"/>
              </a:lnSpc>
              <a:spcBef>
                <a:spcPts val="1500"/>
              </a:spcBef>
              <a:spcAft>
                <a:spcPts val="0"/>
              </a:spcAft>
              <a:buSzPts val="2000"/>
              <a:buNone/>
            </a:pPr>
            <a:r>
              <a:t/>
            </a:r>
            <a:endParaRPr>
              <a:solidFill>
                <a:schemeClr val="dk1"/>
              </a:solidFill>
            </a:endParaRPr>
          </a:p>
        </p:txBody>
      </p:sp>
      <p:sp>
        <p:nvSpPr>
          <p:cNvPr id="140" name="Google Shape;140;p8"/>
          <p:cNvSpPr txBox="1"/>
          <p:nvPr>
            <p:ph type="title"/>
          </p:nvPr>
        </p:nvSpPr>
        <p:spPr>
          <a:xfrm>
            <a:off x="1251678" y="382385"/>
            <a:ext cx="10178322" cy="149213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3200"/>
              <a:buFont typeface="Gill Sans"/>
              <a:buNone/>
            </a:pPr>
            <a:r>
              <a:rPr lang="de-DE" sz="3200" cap="none">
                <a:latin typeface="Gill Sans"/>
                <a:ea typeface="Gill Sans"/>
                <a:cs typeface="Gill Sans"/>
                <a:sym typeface="Gill Sans"/>
              </a:rPr>
              <a:t>Bewerbungsprozess</a:t>
            </a:r>
            <a:br>
              <a:rPr lang="de-DE" sz="3200" cap="none">
                <a:latin typeface="Gill Sans"/>
                <a:ea typeface="Gill Sans"/>
                <a:cs typeface="Gill Sans"/>
                <a:sym typeface="Gill Sans"/>
              </a:rPr>
            </a:br>
            <a:endParaRPr sz="3200" cap="none">
              <a:latin typeface="Gill Sans"/>
              <a:ea typeface="Gill Sans"/>
              <a:cs typeface="Gill Sans"/>
              <a:sym typeface="Gill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9"/>
          <p:cNvSpPr txBox="1"/>
          <p:nvPr>
            <p:ph idx="1" type="body"/>
          </p:nvPr>
        </p:nvSpPr>
        <p:spPr>
          <a:xfrm>
            <a:off x="849085" y="1389893"/>
            <a:ext cx="11342915" cy="3593591"/>
          </a:xfrm>
          <a:prstGeom prst="rect">
            <a:avLst/>
          </a:prstGeom>
          <a:noFill/>
          <a:ln>
            <a:noFill/>
          </a:ln>
        </p:spPr>
        <p:txBody>
          <a:bodyPr anchorCtr="0" anchor="t" bIns="45700" lIns="91425" spcFirstLastPara="1" rIns="91425" wrap="square" tIns="45700">
            <a:noAutofit/>
          </a:bodyPr>
          <a:lstStyle/>
          <a:p>
            <a:pPr indent="0" lvl="0" marL="0" rtl="0" algn="l">
              <a:lnSpc>
                <a:spcPct val="110000"/>
              </a:lnSpc>
              <a:spcBef>
                <a:spcPts val="0"/>
              </a:spcBef>
              <a:spcAft>
                <a:spcPts val="0"/>
              </a:spcAft>
              <a:buSzPts val="2000"/>
              <a:buNone/>
            </a:pPr>
            <a:r>
              <a:t/>
            </a:r>
            <a:endParaRPr/>
          </a:p>
          <a:p>
            <a:pPr indent="0" lvl="0" marL="0" rtl="0" algn="l">
              <a:lnSpc>
                <a:spcPct val="110000"/>
              </a:lnSpc>
              <a:spcBef>
                <a:spcPts val="1500"/>
              </a:spcBef>
              <a:spcAft>
                <a:spcPts val="0"/>
              </a:spcAft>
              <a:buSzPts val="2000"/>
              <a:buNone/>
            </a:pPr>
            <a:r>
              <a:t/>
            </a:r>
            <a:endParaRPr/>
          </a:p>
        </p:txBody>
      </p:sp>
      <p:sp>
        <p:nvSpPr>
          <p:cNvPr id="146" name="Google Shape;146;p9"/>
          <p:cNvSpPr txBox="1"/>
          <p:nvPr>
            <p:ph type="title"/>
          </p:nvPr>
        </p:nvSpPr>
        <p:spPr>
          <a:xfrm>
            <a:off x="1251678" y="382385"/>
            <a:ext cx="10178322" cy="149213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3200"/>
              <a:buFont typeface="Gill Sans"/>
              <a:buNone/>
            </a:pPr>
            <a:r>
              <a:rPr lang="de-DE" sz="3200" cap="none">
                <a:latin typeface="Gill Sans"/>
                <a:ea typeface="Gill Sans"/>
                <a:cs typeface="Gill Sans"/>
                <a:sym typeface="Gill Sans"/>
              </a:rPr>
              <a:t>Bewerbungsprozess–</a:t>
            </a:r>
            <a:br>
              <a:rPr lang="de-DE" sz="3200" cap="none">
                <a:latin typeface="Gill Sans"/>
                <a:ea typeface="Gill Sans"/>
                <a:cs typeface="Gill Sans"/>
                <a:sym typeface="Gill Sans"/>
              </a:rPr>
            </a:br>
            <a:r>
              <a:rPr lang="de-DE" sz="2000" cap="none">
                <a:latin typeface="Gill Sans"/>
                <a:ea typeface="Gill Sans"/>
                <a:cs typeface="Gill Sans"/>
                <a:sym typeface="Gill Sans"/>
              </a:rPr>
              <a:t>Beispiel </a:t>
            </a:r>
            <a:r>
              <a:rPr lang="de-DE" sz="2000" cap="none">
                <a:solidFill>
                  <a:srgbClr val="000000"/>
                </a:solidFill>
                <a:latin typeface="Gill Sans"/>
                <a:ea typeface="Gill Sans"/>
                <a:cs typeface="Gill Sans"/>
                <a:sym typeface="Gill Sans"/>
              </a:rPr>
              <a:t>Bewerbungsverfahren von M.A. DaF an LMU</a:t>
            </a:r>
            <a:br>
              <a:rPr lang="de-DE" sz="2000" cap="none">
                <a:latin typeface="Gill Sans"/>
                <a:ea typeface="Gill Sans"/>
                <a:cs typeface="Gill Sans"/>
                <a:sym typeface="Gill Sans"/>
              </a:rPr>
            </a:br>
            <a:endParaRPr sz="2000" cap="none">
              <a:latin typeface="Gill Sans"/>
              <a:ea typeface="Gill Sans"/>
              <a:cs typeface="Gill Sans"/>
              <a:sym typeface="Gill Sans"/>
            </a:endParaRPr>
          </a:p>
        </p:txBody>
      </p:sp>
      <p:sp>
        <p:nvSpPr>
          <p:cNvPr id="147" name="Google Shape;147;p9"/>
          <p:cNvSpPr txBox="1"/>
          <p:nvPr/>
        </p:nvSpPr>
        <p:spPr>
          <a:xfrm>
            <a:off x="1251678" y="1642562"/>
            <a:ext cx="8490857" cy="463910"/>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de-DE" sz="1800" u="sng" cap="none" strike="noStrike">
                <a:solidFill>
                  <a:srgbClr val="0563C1"/>
                </a:solidFill>
                <a:latin typeface="Times New Roman"/>
                <a:ea typeface="Times New Roman"/>
                <a:cs typeface="Times New Roman"/>
                <a:sym typeface="Times New Roman"/>
                <a:hlinkClick r:id="rId3">
                  <a:extLst>
                    <a:ext uri="{A12FA001-AC4F-418D-AE19-62706E023703}">
                      <ahyp:hlinkClr val="tx"/>
                    </a:ext>
                  </a:extLst>
                </a:hlinkClick>
              </a:rPr>
              <a:t>https://www.daf.uni-muenchen.de/studium/studiengaenge1/ma/bewerbung/index.html</a:t>
            </a:r>
            <a:endParaRPr b="0" i="0" sz="1400" u="none" cap="none" strike="noStrike">
              <a:solidFill>
                <a:schemeClr val="dk1"/>
              </a:solidFill>
              <a:latin typeface="Arial"/>
              <a:ea typeface="Arial"/>
              <a:cs typeface="Arial"/>
              <a:sym typeface="Arial"/>
            </a:endParaRPr>
          </a:p>
        </p:txBody>
      </p:sp>
      <p:pic>
        <p:nvPicPr>
          <p:cNvPr descr="图形用户界面, 文本, 应用程序, 电子邮件&#10;&#10;描述已自动生成" id="148" name="Google Shape;148;p9"/>
          <p:cNvPicPr preferRelativeResize="0"/>
          <p:nvPr/>
        </p:nvPicPr>
        <p:blipFill rotWithShape="1">
          <a:blip r:embed="rId4">
            <a:alphaModFix/>
          </a:blip>
          <a:srcRect b="0" l="0" r="0" t="0"/>
          <a:stretch/>
        </p:blipFill>
        <p:spPr>
          <a:xfrm>
            <a:off x="2095411" y="300448"/>
            <a:ext cx="8490856" cy="617516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500"/>
                                        <p:tgtEl>
                                          <p:spTgt spid="1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徽章">
  <a:themeElements>
    <a:clrScheme name="Badge">
      <a:dk1>
        <a:srgbClr val="000000"/>
      </a:dk1>
      <a:lt1>
        <a:srgbClr val="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2024-07-23T20:36:33Z</dcterms:created>
  <dc:creator>Tong Pan</dc:creator>
</cp:coreProperties>
</file>