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embeddedFontLst>
    <p:embeddedFont>
      <p:font typeface="Play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aXupUpUzE6w3QZMU/owBE7EUY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customschemas.google.com/relationships/presentationmetadata" Target="meta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r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7" name="Google Shape;97;p1"/>
          <p:cNvGrpSpPr/>
          <p:nvPr/>
        </p:nvGrpSpPr>
        <p:grpSpPr>
          <a:xfrm>
            <a:off x="0" y="1479558"/>
            <a:ext cx="1861854" cy="717514"/>
            <a:chOff x="0" y="1479558"/>
            <a:chExt cx="1861854" cy="717514"/>
          </a:xfrm>
        </p:grpSpPr>
        <p:sp>
          <p:nvSpPr>
            <p:cNvPr id="98" name="Google Shape;98;p1"/>
            <p:cNvSpPr/>
            <p:nvPr/>
          </p:nvSpPr>
          <p:spPr>
            <a:xfrm>
              <a:off x="0" y="1479558"/>
              <a:ext cx="1861854" cy="277779"/>
            </a:xfrm>
            <a:custGeom>
              <a:avLst/>
              <a:gdLst/>
              <a:ahLst/>
              <a:cxnLst/>
              <a:rect l="l" t="t" r="r" b="b"/>
              <a:pathLst>
                <a:path w="1861854" h="277779" extrusionOk="0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0" y="1919293"/>
              <a:ext cx="1861854" cy="277779"/>
            </a:xfrm>
            <a:custGeom>
              <a:avLst/>
              <a:gdLst/>
              <a:ahLst/>
              <a:cxnLst/>
              <a:rect l="l" t="t" r="r" b="b"/>
              <a:pathLst>
                <a:path w="1861854" h="277779" extrusionOk="0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" name="Google Shape;100;p1"/>
          <p:cNvSpPr/>
          <p:nvPr/>
        </p:nvSpPr>
        <p:spPr>
          <a:xfrm>
            <a:off x="2018992" y="-34538"/>
            <a:ext cx="6655405" cy="6335470"/>
          </a:xfrm>
          <a:custGeom>
            <a:avLst/>
            <a:gdLst/>
            <a:ahLst/>
            <a:cxnLst/>
            <a:rect l="l" t="t" r="r" b="b"/>
            <a:pathLst>
              <a:path w="6355652" h="6050127" extrusionOk="0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955194" y="-23905"/>
            <a:ext cx="6705251" cy="6318526"/>
          </a:xfrm>
          <a:custGeom>
            <a:avLst/>
            <a:gdLst/>
            <a:ahLst/>
            <a:cxnLst/>
            <a:rect l="l" t="t" r="r" b="b"/>
            <a:pathLst>
              <a:path w="6355652" h="6050127" extrusionOk="0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786886" y="-23905"/>
            <a:ext cx="6705251" cy="6215019"/>
          </a:xfrm>
          <a:custGeom>
            <a:avLst/>
            <a:gdLst/>
            <a:ahLst/>
            <a:cxnLst/>
            <a:rect l="l" t="t" r="r" b="b"/>
            <a:pathLst>
              <a:path w="6355652" h="5890980" extrusionOk="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dk1"/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ctrTitle"/>
          </p:nvPr>
        </p:nvSpPr>
        <p:spPr>
          <a:xfrm>
            <a:off x="2242409" y="895483"/>
            <a:ext cx="5786232" cy="301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Play"/>
              <a:buNone/>
            </a:pPr>
            <a:r>
              <a:rPr lang="de-DE" sz="5000">
                <a:solidFill>
                  <a:schemeClr val="lt1"/>
                </a:solidFill>
              </a:rPr>
              <a:t>Studium in Deutschland: Erfahrungen und Tipps</a:t>
            </a:r>
            <a:endParaRPr sz="5000">
              <a:solidFill>
                <a:schemeClr val="lt1"/>
              </a:solidFill>
            </a:endParaRPr>
          </a:p>
        </p:txBody>
      </p:sp>
      <p:sp>
        <p:nvSpPr>
          <p:cNvPr id="104" name="Google Shape;104;p1"/>
          <p:cNvSpPr txBox="1">
            <a:spLocks noGrp="1"/>
          </p:cNvSpPr>
          <p:nvPr>
            <p:ph type="subTitle" idx="1"/>
          </p:nvPr>
        </p:nvSpPr>
        <p:spPr>
          <a:xfrm>
            <a:off x="2466270" y="4142096"/>
            <a:ext cx="5338511" cy="1055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de-DE" sz="2000">
                <a:solidFill>
                  <a:schemeClr val="lt1"/>
                </a:solidFill>
              </a:rPr>
              <a:t>Referentin: Ruoyi Nie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de-DE" sz="2000">
                <a:solidFill>
                  <a:schemeClr val="lt1"/>
                </a:solidFill>
              </a:rPr>
              <a:t>Master DaF LMU</a:t>
            </a:r>
            <a:endParaRPr sz="2000">
              <a:solidFill>
                <a:schemeClr val="lt1"/>
              </a:solidFill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8534716" y="188494"/>
            <a:ext cx="1048371" cy="1048371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8534716" y="188494"/>
            <a:ext cx="1048371" cy="1048371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1"/>
          <p:cNvGrpSpPr/>
          <p:nvPr/>
        </p:nvGrpSpPr>
        <p:grpSpPr>
          <a:xfrm>
            <a:off x="9583101" y="3578317"/>
            <a:ext cx="1054466" cy="469689"/>
            <a:chOff x="9841624" y="4115729"/>
            <a:chExt cx="602169" cy="268223"/>
          </a:xfrm>
        </p:grpSpPr>
        <p:sp>
          <p:nvSpPr>
            <p:cNvPr id="108" name="Google Shape;108;p1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3" name="Google Shape;113;p1"/>
          <p:cNvSpPr/>
          <p:nvPr/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0"/>
          <p:cNvSpPr txBox="1">
            <a:spLocks noGrp="1"/>
          </p:cNvSpPr>
          <p:nvPr>
            <p:ph type="ctrTitle"/>
          </p:nvPr>
        </p:nvSpPr>
        <p:spPr>
          <a:xfrm>
            <a:off x="838199" y="3990205"/>
            <a:ext cx="1051877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Play"/>
              <a:buNone/>
            </a:pPr>
            <a:r>
              <a:rPr lang="de-DE" sz="4000">
                <a:solidFill>
                  <a:schemeClr val="lt1"/>
                </a:solidFill>
              </a:rPr>
              <a:t>Heimweh, Kontakt zu Freunden und Familie in China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222" name="Google Shape;222;p10"/>
          <p:cNvSpPr txBox="1">
            <a:spLocks noGrp="1"/>
          </p:cNvSpPr>
          <p:nvPr>
            <p:ph type="subTitle" idx="1"/>
          </p:nvPr>
        </p:nvSpPr>
        <p:spPr>
          <a:xfrm>
            <a:off x="827089" y="5551200"/>
            <a:ext cx="6583362" cy="1075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</a:pPr>
            <a:r>
              <a:rPr lang="de-DE" sz="1700">
                <a:solidFill>
                  <a:schemeClr val="lt1"/>
                </a:solidFill>
              </a:rPr>
              <a:t>• Umgang mit Heimweh und Kulturschock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</a:pPr>
            <a:r>
              <a:rPr lang="de-DE" sz="1700">
                <a:solidFill>
                  <a:schemeClr val="lt1"/>
                </a:solidFill>
              </a:rPr>
              <a:t>• Möglichkeiten zur Aufrechterhaltung des Kontakts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</a:pPr>
            <a:r>
              <a:rPr lang="de-DE" sz="1700">
                <a:solidFill>
                  <a:schemeClr val="lt1"/>
                </a:solidFill>
              </a:rPr>
              <a:t>• Tipps für emotionale Unterstützung und Selbstfürsorge</a:t>
            </a:r>
            <a:endParaRPr sz="1700">
              <a:solidFill>
                <a:schemeClr val="lt1"/>
              </a:solidFill>
            </a:endParaRPr>
          </a:p>
        </p:txBody>
      </p:sp>
      <p:pic>
        <p:nvPicPr>
          <p:cNvPr id="223" name="Google Shape;223;p10" descr="Holzpüppchen, eine davon bemalt"/>
          <p:cNvPicPr preferRelativeResize="0"/>
          <p:nvPr/>
        </p:nvPicPr>
        <p:blipFill rotWithShape="1">
          <a:blip r:embed="rId3">
            <a:alphaModFix/>
          </a:blip>
          <a:srcRect t="39828" b="15227"/>
          <a:stretch/>
        </p:blipFill>
        <p:spPr>
          <a:xfrm>
            <a:off x="20" y="10"/>
            <a:ext cx="12191980" cy="3657590"/>
          </a:xfrm>
          <a:custGeom>
            <a:avLst/>
            <a:gdLst/>
            <a:ahLst/>
            <a:cxnLst/>
            <a:rect l="l" t="t" r="r" b="b"/>
            <a:pathLst>
              <a:path w="12192000" h="3657600" extrusionOk="0">
                <a:moveTo>
                  <a:pt x="7230262" y="3468462"/>
                </a:moveTo>
                <a:lnTo>
                  <a:pt x="7197115" y="3474938"/>
                </a:lnTo>
                <a:lnTo>
                  <a:pt x="7214545" y="3473344"/>
                </a:lnTo>
                <a:cubicBezTo>
                  <a:pt x="7220308" y="3472558"/>
                  <a:pt x="7225785" y="3471224"/>
                  <a:pt x="7230262" y="3468462"/>
                </a:cubicBezTo>
                <a:close/>
                <a:moveTo>
                  <a:pt x="7009120" y="3411863"/>
                </a:moveTo>
                <a:lnTo>
                  <a:pt x="7021563" y="3422955"/>
                </a:lnTo>
                <a:lnTo>
                  <a:pt x="7021563" y="3422954"/>
                </a:lnTo>
                <a:close/>
                <a:moveTo>
                  <a:pt x="7768443" y="3303674"/>
                </a:moveTo>
                <a:lnTo>
                  <a:pt x="7768443" y="3303675"/>
                </a:lnTo>
                <a:lnTo>
                  <a:pt x="7792447" y="3326153"/>
                </a:lnTo>
                <a:cubicBezTo>
                  <a:pt x="7785969" y="3320057"/>
                  <a:pt x="7779301" y="3313961"/>
                  <a:pt x="7768443" y="3303674"/>
                </a:cubicBezTo>
                <a:close/>
                <a:moveTo>
                  <a:pt x="4038748" y="3301555"/>
                </a:moveTo>
                <a:lnTo>
                  <a:pt x="4030517" y="3313199"/>
                </a:lnTo>
                <a:cubicBezTo>
                  <a:pt x="4026230" y="3321105"/>
                  <a:pt x="4021242" y="3327345"/>
                  <a:pt x="4015609" y="3332050"/>
                </a:cubicBezTo>
                <a:lnTo>
                  <a:pt x="3996845" y="3341704"/>
                </a:lnTo>
                <a:cubicBezTo>
                  <a:pt x="4010562" y="3338155"/>
                  <a:pt x="4021944" y="3329011"/>
                  <a:pt x="4030518" y="3313199"/>
                </a:cubicBezTo>
                <a:close/>
                <a:moveTo>
                  <a:pt x="6245343" y="3298149"/>
                </a:moveTo>
                <a:lnTo>
                  <a:pt x="6274406" y="3304945"/>
                </a:lnTo>
                <a:lnTo>
                  <a:pt x="6291247" y="3311262"/>
                </a:lnTo>
                <a:lnTo>
                  <a:pt x="6291385" y="3311314"/>
                </a:lnTo>
                <a:lnTo>
                  <a:pt x="6306284" y="3317152"/>
                </a:lnTo>
                <a:lnTo>
                  <a:pt x="6308075" y="3317568"/>
                </a:lnTo>
                <a:lnTo>
                  <a:pt x="6313855" y="3319733"/>
                </a:lnTo>
                <a:cubicBezTo>
                  <a:pt x="6321454" y="3322121"/>
                  <a:pt x="6329151" y="3323858"/>
                  <a:pt x="6337048" y="3324296"/>
                </a:cubicBezTo>
                <a:lnTo>
                  <a:pt x="6308075" y="3317568"/>
                </a:lnTo>
                <a:lnTo>
                  <a:pt x="6291385" y="3311314"/>
                </a:lnTo>
                <a:lnTo>
                  <a:pt x="6276197" y="3305364"/>
                </a:lnTo>
                <a:lnTo>
                  <a:pt x="6274406" y="3304945"/>
                </a:lnTo>
                <a:lnTo>
                  <a:pt x="6268613" y="3302771"/>
                </a:lnTo>
                <a:cubicBezTo>
                  <a:pt x="6260996" y="3300370"/>
                  <a:pt x="6253273" y="3298613"/>
                  <a:pt x="6245343" y="3298149"/>
                </a:cubicBezTo>
                <a:close/>
                <a:moveTo>
                  <a:pt x="6558837" y="3268317"/>
                </a:moveTo>
                <a:cubicBezTo>
                  <a:pt x="6548970" y="3267668"/>
                  <a:pt x="6539355" y="3268073"/>
                  <a:pt x="6529984" y="3269763"/>
                </a:cubicBezTo>
                <a:lnTo>
                  <a:pt x="6589207" y="3273193"/>
                </a:lnTo>
                <a:cubicBezTo>
                  <a:pt x="6578825" y="3270668"/>
                  <a:pt x="6568705" y="3268966"/>
                  <a:pt x="6558837" y="3268317"/>
                </a:cubicBezTo>
                <a:close/>
                <a:moveTo>
                  <a:pt x="4834454" y="3207659"/>
                </a:moveTo>
                <a:cubicBezTo>
                  <a:pt x="4849504" y="3224138"/>
                  <a:pt x="4866316" y="3230376"/>
                  <a:pt x="4883986" y="3231901"/>
                </a:cubicBezTo>
                <a:lnTo>
                  <a:pt x="4858238" y="3225387"/>
                </a:lnTo>
                <a:cubicBezTo>
                  <a:pt x="4849945" y="3221578"/>
                  <a:pt x="4841981" y="3215898"/>
                  <a:pt x="4834454" y="3207659"/>
                </a:cubicBezTo>
                <a:close/>
                <a:moveTo>
                  <a:pt x="5056443" y="3205325"/>
                </a:moveTo>
                <a:lnTo>
                  <a:pt x="5072589" y="3206105"/>
                </a:lnTo>
                <a:cubicBezTo>
                  <a:pt x="5078053" y="3207563"/>
                  <a:pt x="5083590" y="3210326"/>
                  <a:pt x="5089162" y="3214707"/>
                </a:cubicBezTo>
                <a:cubicBezTo>
                  <a:pt x="5078020" y="3205944"/>
                  <a:pt x="5067015" y="3203658"/>
                  <a:pt x="5056443" y="3205325"/>
                </a:cubicBezTo>
                <a:close/>
                <a:moveTo>
                  <a:pt x="739852" y="2905443"/>
                </a:moveTo>
                <a:cubicBezTo>
                  <a:pt x="733899" y="2911992"/>
                  <a:pt x="728660" y="2919613"/>
                  <a:pt x="724278" y="2926662"/>
                </a:cubicBezTo>
                <a:cubicBezTo>
                  <a:pt x="719849" y="2933806"/>
                  <a:pt x="714527" y="2939152"/>
                  <a:pt x="708621" y="2942822"/>
                </a:cubicBezTo>
                <a:lnTo>
                  <a:pt x="691439" y="2948297"/>
                </a:lnTo>
                <a:lnTo>
                  <a:pt x="708622" y="2942822"/>
                </a:lnTo>
                <a:cubicBezTo>
                  <a:pt x="714527" y="2939152"/>
                  <a:pt x="719849" y="2933806"/>
                  <a:pt x="724279" y="2926662"/>
                </a:cubicBezTo>
                <a:cubicBezTo>
                  <a:pt x="728660" y="2919613"/>
                  <a:pt x="733899" y="2911992"/>
                  <a:pt x="739852" y="2905443"/>
                </a:cubicBezTo>
                <a:close/>
                <a:moveTo>
                  <a:pt x="8934151" y="2836933"/>
                </a:moveTo>
                <a:cubicBezTo>
                  <a:pt x="8940248" y="2842173"/>
                  <a:pt x="8947058" y="2847506"/>
                  <a:pt x="8954249" y="2851864"/>
                </a:cubicBezTo>
                <a:lnTo>
                  <a:pt x="8962389" y="2855163"/>
                </a:lnTo>
                <a:lnTo>
                  <a:pt x="8954250" y="2851864"/>
                </a:lnTo>
                <a:cubicBezTo>
                  <a:pt x="8947058" y="2847506"/>
                  <a:pt x="8940248" y="2842173"/>
                  <a:pt x="8934151" y="2836933"/>
                </a:cubicBezTo>
                <a:close/>
                <a:moveTo>
                  <a:pt x="2314816" y="2835337"/>
                </a:moveTo>
                <a:cubicBezTo>
                  <a:pt x="2309720" y="2836314"/>
                  <a:pt x="2304339" y="2838362"/>
                  <a:pt x="2300909" y="2840743"/>
                </a:cubicBezTo>
                <a:cubicBezTo>
                  <a:pt x="2267856" y="2863985"/>
                  <a:pt x="2242281" y="2875891"/>
                  <a:pt x="2216515" y="2876487"/>
                </a:cubicBezTo>
                <a:cubicBezTo>
                  <a:pt x="2242281" y="2875891"/>
                  <a:pt x="2267856" y="2863985"/>
                  <a:pt x="2300910" y="2840743"/>
                </a:cubicBezTo>
                <a:close/>
                <a:moveTo>
                  <a:pt x="1916629" y="2813600"/>
                </a:moveTo>
                <a:lnTo>
                  <a:pt x="1907132" y="2816930"/>
                </a:lnTo>
                <a:lnTo>
                  <a:pt x="1866619" y="2826615"/>
                </a:lnTo>
                <a:lnTo>
                  <a:pt x="1907133" y="2816930"/>
                </a:lnTo>
                <a:close/>
                <a:moveTo>
                  <a:pt x="2058204" y="2802832"/>
                </a:moveTo>
                <a:cubicBezTo>
                  <a:pt x="2076636" y="2804546"/>
                  <a:pt x="2095174" y="2805403"/>
                  <a:pt x="2108194" y="2817539"/>
                </a:cubicBezTo>
                <a:cubicBezTo>
                  <a:pt x="2095175" y="2805403"/>
                  <a:pt x="2076636" y="2804546"/>
                  <a:pt x="2058204" y="280283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810707"/>
                </a:lnTo>
                <a:cubicBezTo>
                  <a:pt x="12192000" y="826330"/>
                  <a:pt x="12192000" y="835855"/>
                  <a:pt x="12192000" y="845570"/>
                </a:cubicBezTo>
                <a:lnTo>
                  <a:pt x="12192000" y="1243302"/>
                </a:lnTo>
                <a:lnTo>
                  <a:pt x="12160947" y="1271923"/>
                </a:lnTo>
                <a:cubicBezTo>
                  <a:pt x="12118083" y="1293449"/>
                  <a:pt x="12072360" y="1312882"/>
                  <a:pt x="12026448" y="1332123"/>
                </a:cubicBezTo>
                <a:cubicBezTo>
                  <a:pt x="12013114" y="1337649"/>
                  <a:pt x="11998443" y="1340697"/>
                  <a:pt x="11986443" y="1348126"/>
                </a:cubicBezTo>
                <a:cubicBezTo>
                  <a:pt x="11931195" y="1382036"/>
                  <a:pt x="11877664" y="1418614"/>
                  <a:pt x="11821656" y="1451191"/>
                </a:cubicBezTo>
                <a:cubicBezTo>
                  <a:pt x="11763931" y="1484910"/>
                  <a:pt x="11712304" y="1524726"/>
                  <a:pt x="11672489" y="1578639"/>
                </a:cubicBezTo>
                <a:cubicBezTo>
                  <a:pt x="11635529" y="1628743"/>
                  <a:pt x="11599714" y="1679607"/>
                  <a:pt x="11562947" y="1729900"/>
                </a:cubicBezTo>
                <a:cubicBezTo>
                  <a:pt x="11553613" y="1742665"/>
                  <a:pt x="11545039" y="1757715"/>
                  <a:pt x="11532275" y="1765907"/>
                </a:cubicBezTo>
                <a:cubicBezTo>
                  <a:pt x="11505795" y="1783052"/>
                  <a:pt x="11476838" y="1796959"/>
                  <a:pt x="11448453" y="1811057"/>
                </a:cubicBezTo>
                <a:cubicBezTo>
                  <a:pt x="11424069" y="1823059"/>
                  <a:pt x="11398160" y="1832011"/>
                  <a:pt x="11374346" y="1844966"/>
                </a:cubicBezTo>
                <a:cubicBezTo>
                  <a:pt x="11355296" y="1855255"/>
                  <a:pt x="11338339" y="1869543"/>
                  <a:pt x="11320623" y="1882497"/>
                </a:cubicBezTo>
                <a:cubicBezTo>
                  <a:pt x="11305192" y="1893736"/>
                  <a:pt x="11288238" y="1903452"/>
                  <a:pt x="11275283" y="1916978"/>
                </a:cubicBezTo>
                <a:cubicBezTo>
                  <a:pt x="11243658" y="1949745"/>
                  <a:pt x="11211843" y="1981940"/>
                  <a:pt x="11172600" y="2006136"/>
                </a:cubicBezTo>
                <a:cubicBezTo>
                  <a:pt x="11133927" y="2030138"/>
                  <a:pt x="11097350" y="2057001"/>
                  <a:pt x="11058869" y="2081386"/>
                </a:cubicBezTo>
                <a:cubicBezTo>
                  <a:pt x="11021146" y="2105199"/>
                  <a:pt x="10987046" y="2131297"/>
                  <a:pt x="10967423" y="2173591"/>
                </a:cubicBezTo>
                <a:cubicBezTo>
                  <a:pt x="10958661" y="2192259"/>
                  <a:pt x="10946279" y="2212644"/>
                  <a:pt x="10929704" y="2223503"/>
                </a:cubicBezTo>
                <a:cubicBezTo>
                  <a:pt x="10906081" y="2238934"/>
                  <a:pt x="10876171" y="2244459"/>
                  <a:pt x="10850453" y="2257603"/>
                </a:cubicBezTo>
                <a:cubicBezTo>
                  <a:pt x="10820162" y="2273034"/>
                  <a:pt x="10785111" y="2286370"/>
                  <a:pt x="10764534" y="2310945"/>
                </a:cubicBezTo>
                <a:cubicBezTo>
                  <a:pt x="10746246" y="2332855"/>
                  <a:pt x="10727767" y="2349999"/>
                  <a:pt x="10703573" y="2363905"/>
                </a:cubicBezTo>
                <a:cubicBezTo>
                  <a:pt x="10686617" y="2373622"/>
                  <a:pt x="10674046" y="2391338"/>
                  <a:pt x="10656519" y="2399340"/>
                </a:cubicBezTo>
                <a:cubicBezTo>
                  <a:pt x="10633467" y="2410009"/>
                  <a:pt x="10610225" y="2418391"/>
                  <a:pt x="10590031" y="2434966"/>
                </a:cubicBezTo>
                <a:cubicBezTo>
                  <a:pt x="10569075" y="2452110"/>
                  <a:pt x="10545263" y="2465636"/>
                  <a:pt x="10523354" y="2481639"/>
                </a:cubicBezTo>
                <a:cubicBezTo>
                  <a:pt x="10511734" y="2490211"/>
                  <a:pt x="10502208" y="2501451"/>
                  <a:pt x="10490969" y="2510406"/>
                </a:cubicBezTo>
                <a:cubicBezTo>
                  <a:pt x="10470394" y="2526788"/>
                  <a:pt x="10449438" y="2542791"/>
                  <a:pt x="10428291" y="2558222"/>
                </a:cubicBezTo>
                <a:cubicBezTo>
                  <a:pt x="10407146" y="2573655"/>
                  <a:pt x="10386952" y="2591561"/>
                  <a:pt x="10363709" y="2602801"/>
                </a:cubicBezTo>
                <a:cubicBezTo>
                  <a:pt x="10324086" y="2621851"/>
                  <a:pt x="10280840" y="2633282"/>
                  <a:pt x="10242357" y="2653857"/>
                </a:cubicBezTo>
                <a:cubicBezTo>
                  <a:pt x="10203304" y="2674811"/>
                  <a:pt x="10166536" y="2701103"/>
                  <a:pt x="10131863" y="2728915"/>
                </a:cubicBezTo>
                <a:cubicBezTo>
                  <a:pt x="10104430" y="2750824"/>
                  <a:pt x="10078713" y="2772543"/>
                  <a:pt x="10044230" y="2783782"/>
                </a:cubicBezTo>
                <a:cubicBezTo>
                  <a:pt x="10024990" y="2790070"/>
                  <a:pt x="10004797" y="2803786"/>
                  <a:pt x="9993175" y="2819789"/>
                </a:cubicBezTo>
                <a:cubicBezTo>
                  <a:pt x="9968027" y="2854649"/>
                  <a:pt x="9935832" y="2879226"/>
                  <a:pt x="9899446" y="2900182"/>
                </a:cubicBezTo>
                <a:cubicBezTo>
                  <a:pt x="9850865" y="2928376"/>
                  <a:pt x="9802858" y="2957143"/>
                  <a:pt x="9754088" y="2984766"/>
                </a:cubicBezTo>
                <a:cubicBezTo>
                  <a:pt x="9725323" y="3001151"/>
                  <a:pt x="9696749" y="3018485"/>
                  <a:pt x="9666265" y="3030488"/>
                </a:cubicBezTo>
                <a:cubicBezTo>
                  <a:pt x="9603971" y="3055255"/>
                  <a:pt x="9540152" y="3076399"/>
                  <a:pt x="9477283" y="3099451"/>
                </a:cubicBezTo>
                <a:cubicBezTo>
                  <a:pt x="9456709" y="3106880"/>
                  <a:pt x="9437278" y="3117549"/>
                  <a:pt x="9416321" y="3124026"/>
                </a:cubicBezTo>
                <a:cubicBezTo>
                  <a:pt x="9393650" y="3131075"/>
                  <a:pt x="9369267" y="3133171"/>
                  <a:pt x="9346597" y="3140219"/>
                </a:cubicBezTo>
                <a:cubicBezTo>
                  <a:pt x="9308875" y="3151840"/>
                  <a:pt x="9272298" y="3166701"/>
                  <a:pt x="9234579" y="3178511"/>
                </a:cubicBezTo>
                <a:cubicBezTo>
                  <a:pt x="9161805" y="3201182"/>
                  <a:pt x="9088840" y="3222899"/>
                  <a:pt x="9015878" y="3244426"/>
                </a:cubicBezTo>
                <a:cubicBezTo>
                  <a:pt x="9000257" y="3248999"/>
                  <a:pt x="8983301" y="3249570"/>
                  <a:pt x="8967871" y="3254523"/>
                </a:cubicBezTo>
                <a:cubicBezTo>
                  <a:pt x="8926911" y="3267859"/>
                  <a:pt x="8886142" y="3282336"/>
                  <a:pt x="8845565" y="3297007"/>
                </a:cubicBezTo>
                <a:cubicBezTo>
                  <a:pt x="8820990" y="3305961"/>
                  <a:pt x="8796985" y="3317009"/>
                  <a:pt x="8772219" y="3325582"/>
                </a:cubicBezTo>
                <a:cubicBezTo>
                  <a:pt x="8752407" y="3332440"/>
                  <a:pt x="8732023" y="3337774"/>
                  <a:pt x="8711448" y="3341966"/>
                </a:cubicBezTo>
                <a:cubicBezTo>
                  <a:pt x="8693731" y="3345586"/>
                  <a:pt x="8675253" y="3345203"/>
                  <a:pt x="8657726" y="3349586"/>
                </a:cubicBezTo>
                <a:cubicBezTo>
                  <a:pt x="8610288" y="3361397"/>
                  <a:pt x="8563425" y="3374733"/>
                  <a:pt x="8516369" y="3387305"/>
                </a:cubicBezTo>
                <a:cubicBezTo>
                  <a:pt x="8497511" y="3392259"/>
                  <a:pt x="8478269" y="3395880"/>
                  <a:pt x="8459979" y="3402166"/>
                </a:cubicBezTo>
                <a:cubicBezTo>
                  <a:pt x="8411019" y="3418741"/>
                  <a:pt x="8362822" y="3437599"/>
                  <a:pt x="8313671" y="3453222"/>
                </a:cubicBezTo>
                <a:cubicBezTo>
                  <a:pt x="8272903" y="3466176"/>
                  <a:pt x="8230992" y="3475510"/>
                  <a:pt x="8189651" y="3486941"/>
                </a:cubicBezTo>
                <a:cubicBezTo>
                  <a:pt x="8172124" y="3491895"/>
                  <a:pt x="8155359" y="3498943"/>
                  <a:pt x="8137835" y="3503134"/>
                </a:cubicBezTo>
                <a:cubicBezTo>
                  <a:pt x="8098590" y="3512659"/>
                  <a:pt x="8058774" y="3520659"/>
                  <a:pt x="8019339" y="3530186"/>
                </a:cubicBezTo>
                <a:cubicBezTo>
                  <a:pt x="7996859" y="3535710"/>
                  <a:pt x="7975142" y="3545617"/>
                  <a:pt x="7952280" y="3549237"/>
                </a:cubicBezTo>
                <a:cubicBezTo>
                  <a:pt x="7897987" y="3557809"/>
                  <a:pt x="7843311" y="3563905"/>
                  <a:pt x="7788636" y="3570763"/>
                </a:cubicBezTo>
                <a:cubicBezTo>
                  <a:pt x="7732247" y="3577811"/>
                  <a:pt x="7676047" y="3585242"/>
                  <a:pt x="7619655" y="3591528"/>
                </a:cubicBezTo>
                <a:cubicBezTo>
                  <a:pt x="7588795" y="3594768"/>
                  <a:pt x="7557742" y="3595338"/>
                  <a:pt x="7526880" y="3598386"/>
                </a:cubicBezTo>
                <a:cubicBezTo>
                  <a:pt x="7499828" y="3601055"/>
                  <a:pt x="7472967" y="3606007"/>
                  <a:pt x="7445916" y="3609247"/>
                </a:cubicBezTo>
                <a:cubicBezTo>
                  <a:pt x="7422483" y="3611913"/>
                  <a:pt x="7398860" y="3613437"/>
                  <a:pt x="7375428" y="3616105"/>
                </a:cubicBezTo>
                <a:cubicBezTo>
                  <a:pt x="7337899" y="3620485"/>
                  <a:pt x="7300559" y="3625439"/>
                  <a:pt x="7263220" y="3630011"/>
                </a:cubicBezTo>
                <a:cubicBezTo>
                  <a:pt x="7247599" y="3631726"/>
                  <a:pt x="7231214" y="3636488"/>
                  <a:pt x="7216547" y="3633632"/>
                </a:cubicBezTo>
                <a:cubicBezTo>
                  <a:pt x="7179587" y="3626391"/>
                  <a:pt x="7143199" y="3628487"/>
                  <a:pt x="7106432" y="3633440"/>
                </a:cubicBezTo>
                <a:cubicBezTo>
                  <a:pt x="7093860" y="3635155"/>
                  <a:pt x="7080334" y="3634774"/>
                  <a:pt x="7068141" y="3631536"/>
                </a:cubicBezTo>
                <a:cubicBezTo>
                  <a:pt x="7043184" y="3625057"/>
                  <a:pt x="7018991" y="3615913"/>
                  <a:pt x="6994415" y="3607913"/>
                </a:cubicBezTo>
                <a:cubicBezTo>
                  <a:pt x="6991747" y="3606961"/>
                  <a:pt x="6988509" y="3606769"/>
                  <a:pt x="6985653" y="3606199"/>
                </a:cubicBezTo>
                <a:cubicBezTo>
                  <a:pt x="6969457" y="3602959"/>
                  <a:pt x="6953457" y="3599720"/>
                  <a:pt x="6937263" y="3596863"/>
                </a:cubicBezTo>
                <a:cubicBezTo>
                  <a:pt x="6928501" y="3595338"/>
                  <a:pt x="6919547" y="3595149"/>
                  <a:pt x="6910782" y="3593814"/>
                </a:cubicBezTo>
                <a:cubicBezTo>
                  <a:pt x="6876872" y="3588480"/>
                  <a:pt x="6839534" y="3597434"/>
                  <a:pt x="6810195" y="3574384"/>
                </a:cubicBezTo>
                <a:cubicBezTo>
                  <a:pt x="6791144" y="3559523"/>
                  <a:pt x="6772665" y="3562953"/>
                  <a:pt x="6752283" y="3565239"/>
                </a:cubicBezTo>
                <a:cubicBezTo>
                  <a:pt x="6736851" y="3566953"/>
                  <a:pt x="6721038" y="3566382"/>
                  <a:pt x="6705417" y="3566574"/>
                </a:cubicBezTo>
                <a:cubicBezTo>
                  <a:pt x="6677984" y="3567143"/>
                  <a:pt x="6650551" y="3567335"/>
                  <a:pt x="6623118" y="3568287"/>
                </a:cubicBezTo>
                <a:cubicBezTo>
                  <a:pt x="6614353" y="3568667"/>
                  <a:pt x="6605401" y="3573432"/>
                  <a:pt x="6596828" y="3572670"/>
                </a:cubicBezTo>
                <a:cubicBezTo>
                  <a:pt x="6557201" y="3569049"/>
                  <a:pt x="6517576" y="3563334"/>
                  <a:pt x="6477951" y="3560095"/>
                </a:cubicBezTo>
                <a:cubicBezTo>
                  <a:pt x="6455472" y="3558191"/>
                  <a:pt x="6432420" y="3561809"/>
                  <a:pt x="6410131" y="3559143"/>
                </a:cubicBezTo>
                <a:cubicBezTo>
                  <a:pt x="6384414" y="3556095"/>
                  <a:pt x="6359268" y="3548285"/>
                  <a:pt x="6333739" y="3543520"/>
                </a:cubicBezTo>
                <a:cubicBezTo>
                  <a:pt x="6326691" y="3542189"/>
                  <a:pt x="6318880" y="3543903"/>
                  <a:pt x="6311449" y="3544282"/>
                </a:cubicBezTo>
                <a:cubicBezTo>
                  <a:pt x="6303068" y="3544664"/>
                  <a:pt x="6294876" y="3545426"/>
                  <a:pt x="6286493" y="3545617"/>
                </a:cubicBezTo>
                <a:cubicBezTo>
                  <a:pt x="6260964" y="3545999"/>
                  <a:pt x="6235437" y="3545426"/>
                  <a:pt x="6209909" y="3546761"/>
                </a:cubicBezTo>
                <a:cubicBezTo>
                  <a:pt x="6194288" y="3547522"/>
                  <a:pt x="6177905" y="3555333"/>
                  <a:pt x="6163425" y="3552474"/>
                </a:cubicBezTo>
                <a:cubicBezTo>
                  <a:pt x="6133897" y="3546951"/>
                  <a:pt x="6104368" y="3559333"/>
                  <a:pt x="6074842" y="3549047"/>
                </a:cubicBezTo>
                <a:cubicBezTo>
                  <a:pt x="6065695" y="3545999"/>
                  <a:pt x="6053124" y="3553619"/>
                  <a:pt x="6042072" y="3553999"/>
                </a:cubicBezTo>
                <a:cubicBezTo>
                  <a:pt x="6014449" y="3554951"/>
                  <a:pt x="5986828" y="3554761"/>
                  <a:pt x="5959204" y="3554571"/>
                </a:cubicBezTo>
                <a:cubicBezTo>
                  <a:pt x="5934438" y="3554381"/>
                  <a:pt x="5908719" y="3557047"/>
                  <a:pt x="5884906" y="3551713"/>
                </a:cubicBezTo>
                <a:cubicBezTo>
                  <a:pt x="5859949" y="3545999"/>
                  <a:pt x="5837472" y="3546761"/>
                  <a:pt x="5813276" y="3553237"/>
                </a:cubicBezTo>
                <a:cubicBezTo>
                  <a:pt x="5796702" y="3557619"/>
                  <a:pt x="5779174" y="3558191"/>
                  <a:pt x="5762029" y="3559523"/>
                </a:cubicBezTo>
                <a:cubicBezTo>
                  <a:pt x="5743551" y="3561047"/>
                  <a:pt x="5723166" y="3557047"/>
                  <a:pt x="5706401" y="3563334"/>
                </a:cubicBezTo>
                <a:cubicBezTo>
                  <a:pt x="5656488" y="3582003"/>
                  <a:pt x="5605244" y="3586003"/>
                  <a:pt x="5553045" y="3586003"/>
                </a:cubicBezTo>
                <a:cubicBezTo>
                  <a:pt x="5543518" y="3586003"/>
                  <a:pt x="5533802" y="3583338"/>
                  <a:pt x="5524660" y="3580480"/>
                </a:cubicBezTo>
                <a:cubicBezTo>
                  <a:pt x="5471316" y="3563334"/>
                  <a:pt x="5417784" y="3564857"/>
                  <a:pt x="5363491" y="3575336"/>
                </a:cubicBezTo>
                <a:cubicBezTo>
                  <a:pt x="5352250" y="3577622"/>
                  <a:pt x="5339677" y="3578003"/>
                  <a:pt x="5328438" y="3575718"/>
                </a:cubicBezTo>
                <a:cubicBezTo>
                  <a:pt x="5296812" y="3569049"/>
                  <a:pt x="5266141" y="3557999"/>
                  <a:pt x="5234326" y="3553237"/>
                </a:cubicBezTo>
                <a:cubicBezTo>
                  <a:pt x="5181748" y="3545426"/>
                  <a:pt x="5136216" y="3571715"/>
                  <a:pt x="5089162" y="3588862"/>
                </a:cubicBezTo>
                <a:cubicBezTo>
                  <a:pt x="5044391" y="3605055"/>
                  <a:pt x="5006292" y="3641632"/>
                  <a:pt x="4953328" y="3633440"/>
                </a:cubicBezTo>
                <a:cubicBezTo>
                  <a:pt x="4947996" y="3632678"/>
                  <a:pt x="4942089" y="3637822"/>
                  <a:pt x="4936184" y="3639155"/>
                </a:cubicBezTo>
                <a:cubicBezTo>
                  <a:pt x="4919991" y="3642776"/>
                  <a:pt x="4903799" y="3647155"/>
                  <a:pt x="4887415" y="3648872"/>
                </a:cubicBezTo>
                <a:cubicBezTo>
                  <a:pt x="4867412" y="3651158"/>
                  <a:pt x="4847027" y="3650397"/>
                  <a:pt x="4827024" y="3652301"/>
                </a:cubicBezTo>
                <a:cubicBezTo>
                  <a:pt x="4814166" y="3653444"/>
                  <a:pt x="4801401" y="3655539"/>
                  <a:pt x="4788661" y="3657349"/>
                </a:cubicBezTo>
                <a:lnTo>
                  <a:pt x="4785776" y="3657600"/>
                </a:lnTo>
                <a:lnTo>
                  <a:pt x="4726469" y="3657600"/>
                </a:lnTo>
                <a:lnTo>
                  <a:pt x="4719697" y="3656730"/>
                </a:lnTo>
                <a:cubicBezTo>
                  <a:pt x="4709482" y="3654539"/>
                  <a:pt x="4699289" y="3651920"/>
                  <a:pt x="4689098" y="3650205"/>
                </a:cubicBezTo>
                <a:cubicBezTo>
                  <a:pt x="4660331" y="3645442"/>
                  <a:pt x="4628705" y="3646776"/>
                  <a:pt x="4603368" y="3634584"/>
                </a:cubicBezTo>
                <a:cubicBezTo>
                  <a:pt x="4576318" y="3621629"/>
                  <a:pt x="4550599" y="3615723"/>
                  <a:pt x="4522596" y="3619723"/>
                </a:cubicBezTo>
                <a:cubicBezTo>
                  <a:pt x="4513260" y="3621057"/>
                  <a:pt x="4501257" y="3629059"/>
                  <a:pt x="4497068" y="3637249"/>
                </a:cubicBezTo>
                <a:cubicBezTo>
                  <a:pt x="4487731" y="3655538"/>
                  <a:pt x="4474969" y="3658778"/>
                  <a:pt x="4457632" y="3652490"/>
                </a:cubicBezTo>
                <a:cubicBezTo>
                  <a:pt x="4442581" y="3647155"/>
                  <a:pt x="4424104" y="3644490"/>
                  <a:pt x="4413817" y="3634201"/>
                </a:cubicBezTo>
                <a:cubicBezTo>
                  <a:pt x="4384668" y="3605055"/>
                  <a:pt x="4347518" y="3604103"/>
                  <a:pt x="4311323" y="3596293"/>
                </a:cubicBezTo>
                <a:cubicBezTo>
                  <a:pt x="4289227" y="3591528"/>
                  <a:pt x="4268649" y="3591338"/>
                  <a:pt x="4246551" y="3594576"/>
                </a:cubicBezTo>
                <a:cubicBezTo>
                  <a:pt x="4198546" y="3601816"/>
                  <a:pt x="4151870" y="3591528"/>
                  <a:pt x="4105766" y="3578384"/>
                </a:cubicBezTo>
                <a:cubicBezTo>
                  <a:pt x="4075285" y="3569622"/>
                  <a:pt x="4044043" y="3564287"/>
                  <a:pt x="4013753" y="3555333"/>
                </a:cubicBezTo>
                <a:cubicBezTo>
                  <a:pt x="3991083" y="3548474"/>
                  <a:pt x="3968414" y="3540282"/>
                  <a:pt x="3947648" y="3529234"/>
                </a:cubicBezTo>
                <a:cubicBezTo>
                  <a:pt x="3917546" y="3513040"/>
                  <a:pt x="3891259" y="3488655"/>
                  <a:pt x="3852966" y="3495133"/>
                </a:cubicBezTo>
                <a:cubicBezTo>
                  <a:pt x="3819245" y="3500847"/>
                  <a:pt x="3788766" y="3488847"/>
                  <a:pt x="3757902" y="3477416"/>
                </a:cubicBezTo>
                <a:cubicBezTo>
                  <a:pt x="3735231" y="3469034"/>
                  <a:pt x="3712565" y="3460459"/>
                  <a:pt x="3689131" y="3455126"/>
                </a:cubicBezTo>
                <a:cubicBezTo>
                  <a:pt x="3661315" y="3448839"/>
                  <a:pt x="3629882" y="3451507"/>
                  <a:pt x="3605116" y="3439885"/>
                </a:cubicBezTo>
                <a:cubicBezTo>
                  <a:pt x="3579206" y="3427693"/>
                  <a:pt x="3557682" y="3435885"/>
                  <a:pt x="3534629" y="3439315"/>
                </a:cubicBezTo>
                <a:cubicBezTo>
                  <a:pt x="3497862" y="3444649"/>
                  <a:pt x="3461282" y="3454555"/>
                  <a:pt x="3424135" y="3441982"/>
                </a:cubicBezTo>
                <a:cubicBezTo>
                  <a:pt x="3378986" y="3426741"/>
                  <a:pt x="3334216" y="3410358"/>
                  <a:pt x="3288877" y="3395880"/>
                </a:cubicBezTo>
                <a:cubicBezTo>
                  <a:pt x="3271348" y="3390353"/>
                  <a:pt x="3252492" y="3388067"/>
                  <a:pt x="3234202" y="3385591"/>
                </a:cubicBezTo>
                <a:cubicBezTo>
                  <a:pt x="3216867" y="3383495"/>
                  <a:pt x="3196102" y="3388830"/>
                  <a:pt x="3182763" y="3380829"/>
                </a:cubicBezTo>
                <a:cubicBezTo>
                  <a:pt x="3148472" y="3360255"/>
                  <a:pt x="3113231" y="3350158"/>
                  <a:pt x="3073604" y="3350158"/>
                </a:cubicBezTo>
                <a:cubicBezTo>
                  <a:pt x="3058743" y="3350158"/>
                  <a:pt x="3044264" y="3341584"/>
                  <a:pt x="3029216" y="3340059"/>
                </a:cubicBezTo>
                <a:cubicBezTo>
                  <a:pt x="3008639" y="3338155"/>
                  <a:pt x="2985016" y="3333011"/>
                  <a:pt x="2967110" y="3340251"/>
                </a:cubicBezTo>
                <a:cubicBezTo>
                  <a:pt x="2925008" y="3357397"/>
                  <a:pt x="2890910" y="3343107"/>
                  <a:pt x="2854140" y="3326153"/>
                </a:cubicBezTo>
                <a:cubicBezTo>
                  <a:pt x="2817943" y="3309389"/>
                  <a:pt x="2779842" y="3296055"/>
                  <a:pt x="2741360" y="3285003"/>
                </a:cubicBezTo>
                <a:cubicBezTo>
                  <a:pt x="2726882" y="3281003"/>
                  <a:pt x="2709548" y="3287672"/>
                  <a:pt x="2693543" y="3289005"/>
                </a:cubicBezTo>
                <a:cubicBezTo>
                  <a:pt x="2687827" y="3289386"/>
                  <a:pt x="2681540" y="3289958"/>
                  <a:pt x="2676398" y="3288053"/>
                </a:cubicBezTo>
                <a:cubicBezTo>
                  <a:pt x="2626677" y="3269763"/>
                  <a:pt x="2576191" y="3255857"/>
                  <a:pt x="2522279" y="3265382"/>
                </a:cubicBezTo>
                <a:cubicBezTo>
                  <a:pt x="2517327" y="3266335"/>
                  <a:pt x="2511800" y="3264239"/>
                  <a:pt x="2506847" y="3262905"/>
                </a:cubicBezTo>
                <a:cubicBezTo>
                  <a:pt x="2482652" y="3256047"/>
                  <a:pt x="2459029" y="3245189"/>
                  <a:pt x="2434456" y="3242712"/>
                </a:cubicBezTo>
                <a:cubicBezTo>
                  <a:pt x="2373874" y="3236616"/>
                  <a:pt x="2312915" y="3234138"/>
                  <a:pt x="2251948" y="3230138"/>
                </a:cubicBezTo>
                <a:cubicBezTo>
                  <a:pt x="2248138" y="3229949"/>
                  <a:pt x="2244137" y="3229949"/>
                  <a:pt x="2240710" y="3228614"/>
                </a:cubicBezTo>
                <a:cubicBezTo>
                  <a:pt x="2218229" y="3220422"/>
                  <a:pt x="2198608" y="3223090"/>
                  <a:pt x="2179556" y="3238711"/>
                </a:cubicBezTo>
                <a:cubicBezTo>
                  <a:pt x="2171173" y="3245569"/>
                  <a:pt x="2159743" y="3249189"/>
                  <a:pt x="2149267" y="3252999"/>
                </a:cubicBezTo>
                <a:cubicBezTo>
                  <a:pt x="2133834" y="3258715"/>
                  <a:pt x="2118023" y="3264239"/>
                  <a:pt x="2102021" y="3267859"/>
                </a:cubicBezTo>
                <a:cubicBezTo>
                  <a:pt x="2086208" y="3271288"/>
                  <a:pt x="2069254" y="3276049"/>
                  <a:pt x="2054013" y="3273384"/>
                </a:cubicBezTo>
                <a:cubicBezTo>
                  <a:pt x="2026581" y="3268622"/>
                  <a:pt x="2000479" y="3257953"/>
                  <a:pt x="1973429" y="3250903"/>
                </a:cubicBezTo>
                <a:cubicBezTo>
                  <a:pt x="1964094" y="3248426"/>
                  <a:pt x="1953806" y="3248809"/>
                  <a:pt x="1944092" y="3248617"/>
                </a:cubicBezTo>
                <a:cubicBezTo>
                  <a:pt x="1921800" y="3248047"/>
                  <a:pt x="1898940" y="3253571"/>
                  <a:pt x="1878748" y="3237759"/>
                </a:cubicBezTo>
                <a:cubicBezTo>
                  <a:pt x="1860079" y="3222899"/>
                  <a:pt x="1841216" y="3227280"/>
                  <a:pt x="1821596" y="3238520"/>
                </a:cubicBezTo>
                <a:cubicBezTo>
                  <a:pt x="1807497" y="3246522"/>
                  <a:pt x="1791496" y="3252809"/>
                  <a:pt x="1775684" y="3255857"/>
                </a:cubicBezTo>
                <a:cubicBezTo>
                  <a:pt x="1753965" y="3260047"/>
                  <a:pt x="1732439" y="3261763"/>
                  <a:pt x="1709006" y="3259285"/>
                </a:cubicBezTo>
                <a:cubicBezTo>
                  <a:pt x="1692431" y="3257571"/>
                  <a:pt x="1678904" y="3256809"/>
                  <a:pt x="1665950" y="3246713"/>
                </a:cubicBezTo>
                <a:cubicBezTo>
                  <a:pt x="1663856" y="3245189"/>
                  <a:pt x="1660046" y="3244807"/>
                  <a:pt x="1657188" y="3244999"/>
                </a:cubicBezTo>
                <a:cubicBezTo>
                  <a:pt x="1619658" y="3248237"/>
                  <a:pt x="1582510" y="3246522"/>
                  <a:pt x="1544598" y="3244234"/>
                </a:cubicBezTo>
                <a:cubicBezTo>
                  <a:pt x="1496403" y="3241189"/>
                  <a:pt x="1445725" y="3250141"/>
                  <a:pt x="1404006" y="3282146"/>
                </a:cubicBezTo>
                <a:cubicBezTo>
                  <a:pt x="1397909" y="3286910"/>
                  <a:pt x="1388765" y="3289005"/>
                  <a:pt x="1380762" y="3290149"/>
                </a:cubicBezTo>
                <a:cubicBezTo>
                  <a:pt x="1343044" y="3295101"/>
                  <a:pt x="1305132" y="3298530"/>
                  <a:pt x="1267411" y="3304055"/>
                </a:cubicBezTo>
                <a:cubicBezTo>
                  <a:pt x="1246837" y="3307103"/>
                  <a:pt x="1225310" y="3309770"/>
                  <a:pt x="1206641" y="3318153"/>
                </a:cubicBezTo>
                <a:cubicBezTo>
                  <a:pt x="1188354" y="3326343"/>
                  <a:pt x="1173681" y="3336059"/>
                  <a:pt x="1162823" y="3318915"/>
                </a:cubicBezTo>
                <a:cubicBezTo>
                  <a:pt x="1143394" y="3328059"/>
                  <a:pt x="1126437" y="3335680"/>
                  <a:pt x="1109865" y="3343870"/>
                </a:cubicBezTo>
                <a:cubicBezTo>
                  <a:pt x="1103767" y="3346918"/>
                  <a:pt x="1098623" y="3351872"/>
                  <a:pt x="1092527" y="3354730"/>
                </a:cubicBezTo>
                <a:cubicBezTo>
                  <a:pt x="1086048" y="3357778"/>
                  <a:pt x="1078810" y="3359682"/>
                  <a:pt x="1071762" y="3361207"/>
                </a:cubicBezTo>
                <a:cubicBezTo>
                  <a:pt x="1040327" y="3368065"/>
                  <a:pt x="1008894" y="3374351"/>
                  <a:pt x="977653" y="3381782"/>
                </a:cubicBezTo>
                <a:cubicBezTo>
                  <a:pt x="971554" y="3383305"/>
                  <a:pt x="966411" y="3389401"/>
                  <a:pt x="960887" y="3393401"/>
                </a:cubicBezTo>
                <a:cubicBezTo>
                  <a:pt x="957266" y="3396070"/>
                  <a:pt x="953648" y="3400070"/>
                  <a:pt x="949646" y="3400642"/>
                </a:cubicBezTo>
                <a:cubicBezTo>
                  <a:pt x="919165" y="3405214"/>
                  <a:pt x="888877" y="3410549"/>
                  <a:pt x="858205" y="3412834"/>
                </a:cubicBezTo>
                <a:cubicBezTo>
                  <a:pt x="832486" y="3414738"/>
                  <a:pt x="807719" y="3414168"/>
                  <a:pt x="801053" y="3447315"/>
                </a:cubicBezTo>
                <a:cubicBezTo>
                  <a:pt x="799909" y="3453032"/>
                  <a:pt x="791717" y="3459128"/>
                  <a:pt x="785432" y="3461984"/>
                </a:cubicBezTo>
                <a:cubicBezTo>
                  <a:pt x="767524" y="3470176"/>
                  <a:pt x="748471" y="3475701"/>
                  <a:pt x="730754" y="3484082"/>
                </a:cubicBezTo>
                <a:cubicBezTo>
                  <a:pt x="672650" y="3512088"/>
                  <a:pt x="611880" y="3529805"/>
                  <a:pt x="546917" y="3526566"/>
                </a:cubicBezTo>
                <a:cubicBezTo>
                  <a:pt x="526724" y="3525614"/>
                  <a:pt x="507102" y="3515326"/>
                  <a:pt x="494337" y="3511515"/>
                </a:cubicBezTo>
                <a:cubicBezTo>
                  <a:pt x="457572" y="3526566"/>
                  <a:pt x="426709" y="3541045"/>
                  <a:pt x="394511" y="3551903"/>
                </a:cubicBezTo>
                <a:cubicBezTo>
                  <a:pt x="366127" y="3561619"/>
                  <a:pt x="336408" y="3567715"/>
                  <a:pt x="307259" y="3574763"/>
                </a:cubicBezTo>
                <a:cubicBezTo>
                  <a:pt x="296590" y="3577432"/>
                  <a:pt x="285732" y="3578955"/>
                  <a:pt x="274873" y="3580290"/>
                </a:cubicBezTo>
                <a:cubicBezTo>
                  <a:pt x="240965" y="3584480"/>
                  <a:pt x="205529" y="3574384"/>
                  <a:pt x="172384" y="3590386"/>
                </a:cubicBezTo>
                <a:cubicBezTo>
                  <a:pt x="155046" y="3598768"/>
                  <a:pt x="137898" y="3608865"/>
                  <a:pt x="119613" y="3613247"/>
                </a:cubicBezTo>
                <a:cubicBezTo>
                  <a:pt x="99990" y="3618009"/>
                  <a:pt x="80794" y="3625439"/>
                  <a:pt x="61197" y="3630750"/>
                </a:cubicBezTo>
                <a:lnTo>
                  <a:pt x="544" y="3635521"/>
                </a:lnTo>
                <a:lnTo>
                  <a:pt x="544" y="3508282"/>
                </a:lnTo>
                <a:lnTo>
                  <a:pt x="0" y="3508282"/>
                </a:lnTo>
                <a:close/>
              </a:path>
            </a:pathLst>
          </a:custGeom>
          <a:noFill/>
          <a:ln>
            <a:noFill/>
          </a:ln>
          <a:effectLst>
            <a:outerShdw blurRad="381000" dist="152400" dir="5400000" algn="t" rotWithShape="0">
              <a:srgbClr val="000000">
                <a:alpha val="20000"/>
              </a:srgbClr>
            </a:outerShdw>
          </a:effectLst>
        </p:spPr>
      </p:pic>
      <p:grpSp>
        <p:nvGrpSpPr>
          <p:cNvPr id="224" name="Google Shape;224;p10"/>
          <p:cNvGrpSpPr/>
          <p:nvPr/>
        </p:nvGrpSpPr>
        <p:grpSpPr>
          <a:xfrm>
            <a:off x="544" y="857610"/>
            <a:ext cx="12191456" cy="2849976"/>
            <a:chOff x="476" y="-3923157"/>
            <a:chExt cx="10667524" cy="2493729"/>
          </a:xfrm>
        </p:grpSpPr>
        <p:sp>
          <p:nvSpPr>
            <p:cNvPr id="225" name="Google Shape;225;p10"/>
            <p:cNvSpPr/>
            <p:nvPr/>
          </p:nvSpPr>
          <p:spPr>
            <a:xfrm>
              <a:off x="476" y="-3923156"/>
              <a:ext cx="10667524" cy="2493728"/>
            </a:xfrm>
            <a:custGeom>
              <a:avLst/>
              <a:gdLst/>
              <a:ahLst/>
              <a:cxnLst/>
              <a:rect l="l" t="t" r="r" b="b"/>
              <a:pathLst>
                <a:path w="6095524" h="1424940" extrusionOk="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476" y="-3923157"/>
              <a:ext cx="10667524" cy="2493728"/>
            </a:xfrm>
            <a:custGeom>
              <a:avLst/>
              <a:gdLst/>
              <a:ahLst/>
              <a:cxnLst/>
              <a:rect l="l" t="t" r="r" b="b"/>
              <a:pathLst>
                <a:path w="6095524" h="1424940" extrusionOk="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rotWithShape="1">
              <a:blip r:embed="rId4">
                <a:alphaModFix amt="57000"/>
              </a:blip>
              <a:tile tx="0" ty="0" sx="100000" sy="100000" flip="none" algn="tl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2" name="Google Shape;232;p11"/>
          <p:cNvGrpSpPr/>
          <p:nvPr/>
        </p:nvGrpSpPr>
        <p:grpSpPr>
          <a:xfrm>
            <a:off x="0" y="1479558"/>
            <a:ext cx="1861854" cy="717514"/>
            <a:chOff x="0" y="1479558"/>
            <a:chExt cx="1861854" cy="717514"/>
          </a:xfrm>
        </p:grpSpPr>
        <p:sp>
          <p:nvSpPr>
            <p:cNvPr id="233" name="Google Shape;233;p11"/>
            <p:cNvSpPr/>
            <p:nvPr/>
          </p:nvSpPr>
          <p:spPr>
            <a:xfrm>
              <a:off x="0" y="1479558"/>
              <a:ext cx="1861854" cy="277779"/>
            </a:xfrm>
            <a:custGeom>
              <a:avLst/>
              <a:gdLst/>
              <a:ahLst/>
              <a:cxnLst/>
              <a:rect l="l" t="t" r="r" b="b"/>
              <a:pathLst>
                <a:path w="1861854" h="277779" extrusionOk="0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1"/>
            <p:cNvSpPr/>
            <p:nvPr/>
          </p:nvSpPr>
          <p:spPr>
            <a:xfrm>
              <a:off x="0" y="1919293"/>
              <a:ext cx="1861854" cy="277779"/>
            </a:xfrm>
            <a:custGeom>
              <a:avLst/>
              <a:gdLst/>
              <a:ahLst/>
              <a:cxnLst/>
              <a:rect l="l" t="t" r="r" b="b"/>
              <a:pathLst>
                <a:path w="1861854" h="277779" extrusionOk="0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5" name="Google Shape;235;p11"/>
          <p:cNvSpPr/>
          <p:nvPr/>
        </p:nvSpPr>
        <p:spPr>
          <a:xfrm>
            <a:off x="2018992" y="-34538"/>
            <a:ext cx="6655405" cy="6335470"/>
          </a:xfrm>
          <a:custGeom>
            <a:avLst/>
            <a:gdLst/>
            <a:ahLst/>
            <a:cxnLst/>
            <a:rect l="l" t="t" r="r" b="b"/>
            <a:pathLst>
              <a:path w="6355652" h="6050127" extrusionOk="0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1"/>
          <p:cNvSpPr/>
          <p:nvPr/>
        </p:nvSpPr>
        <p:spPr>
          <a:xfrm>
            <a:off x="1955194" y="-23905"/>
            <a:ext cx="6705251" cy="6318526"/>
          </a:xfrm>
          <a:custGeom>
            <a:avLst/>
            <a:gdLst/>
            <a:ahLst/>
            <a:cxnLst/>
            <a:rect l="l" t="t" r="r" b="b"/>
            <a:pathLst>
              <a:path w="6355652" h="6050127" extrusionOk="0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11"/>
          <p:cNvSpPr/>
          <p:nvPr/>
        </p:nvSpPr>
        <p:spPr>
          <a:xfrm>
            <a:off x="1786886" y="-23905"/>
            <a:ext cx="6705251" cy="6215019"/>
          </a:xfrm>
          <a:custGeom>
            <a:avLst/>
            <a:gdLst/>
            <a:ahLst/>
            <a:cxnLst/>
            <a:rect l="l" t="t" r="r" b="b"/>
            <a:pathLst>
              <a:path w="6355652" h="5890980" extrusionOk="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dk1"/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1"/>
          <p:cNvSpPr txBox="1">
            <a:spLocks noGrp="1"/>
          </p:cNvSpPr>
          <p:nvPr>
            <p:ph type="ctrTitle"/>
          </p:nvPr>
        </p:nvSpPr>
        <p:spPr>
          <a:xfrm>
            <a:off x="2242409" y="895483"/>
            <a:ext cx="5786232" cy="301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"/>
              <a:buNone/>
            </a:pPr>
            <a:r>
              <a:rPr lang="de-DE" sz="5400">
                <a:solidFill>
                  <a:schemeClr val="lt1"/>
                </a:solidFill>
              </a:rPr>
              <a:t>Fragen? </a:t>
            </a:r>
            <a:endParaRPr sz="5400">
              <a:solidFill>
                <a:schemeClr val="lt1"/>
              </a:solidFill>
            </a:endParaRPr>
          </a:p>
        </p:txBody>
      </p:sp>
      <p:sp>
        <p:nvSpPr>
          <p:cNvPr id="239" name="Google Shape;239;p11"/>
          <p:cNvSpPr/>
          <p:nvPr/>
        </p:nvSpPr>
        <p:spPr>
          <a:xfrm>
            <a:off x="8534716" y="188494"/>
            <a:ext cx="1048371" cy="1048371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1"/>
          <p:cNvSpPr/>
          <p:nvPr/>
        </p:nvSpPr>
        <p:spPr>
          <a:xfrm>
            <a:off x="8534716" y="188494"/>
            <a:ext cx="1048371" cy="1048371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1" name="Google Shape;241;p11"/>
          <p:cNvGrpSpPr/>
          <p:nvPr/>
        </p:nvGrpSpPr>
        <p:grpSpPr>
          <a:xfrm>
            <a:off x="9583101" y="3578317"/>
            <a:ext cx="1054466" cy="469689"/>
            <a:chOff x="9841624" y="4115729"/>
            <a:chExt cx="602169" cy="268223"/>
          </a:xfrm>
        </p:grpSpPr>
        <p:sp>
          <p:nvSpPr>
            <p:cNvPr id="242" name="Google Shape;242;p11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1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11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1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1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7" name="Google Shape;247;p11"/>
          <p:cNvSpPr/>
          <p:nvPr/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1"/>
          <p:cNvSpPr/>
          <p:nvPr/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1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1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2" name="Google Shape;122;p2"/>
          <p:cNvGrpSpPr/>
          <p:nvPr/>
        </p:nvGrpSpPr>
        <p:grpSpPr>
          <a:xfrm>
            <a:off x="1741565" y="330817"/>
            <a:ext cx="4833901" cy="5995583"/>
            <a:chOff x="1754444" y="330817"/>
            <a:chExt cx="4833901" cy="5995583"/>
          </a:xfrm>
        </p:grpSpPr>
        <p:sp>
          <p:nvSpPr>
            <p:cNvPr id="123" name="Google Shape;123;p2"/>
            <p:cNvSpPr/>
            <p:nvPr/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rgbClr val="FFFFFF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754444" y="330817"/>
              <a:ext cx="4833901" cy="5995583"/>
            </a:xfrm>
            <a:prstGeom prst="rect">
              <a:avLst/>
            </a:prstGeom>
            <a:solidFill>
              <a:schemeClr val="accent6">
                <a:alpha val="29803"/>
              </a:schemeClr>
            </a:solidFill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5" name="Google Shape;125;p2"/>
          <p:cNvSpPr/>
          <p:nvPr/>
        </p:nvSpPr>
        <p:spPr>
          <a:xfrm>
            <a:off x="1621649" y="213740"/>
            <a:ext cx="4833901" cy="5995583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2"/>
          <p:cNvSpPr txBox="1">
            <a:spLocks noGrp="1"/>
          </p:cNvSpPr>
          <p:nvPr>
            <p:ph type="ctrTitle"/>
          </p:nvPr>
        </p:nvSpPr>
        <p:spPr>
          <a:xfrm>
            <a:off x="7503211" y="401247"/>
            <a:ext cx="4069306" cy="5339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Play"/>
              <a:buNone/>
            </a:pPr>
            <a:r>
              <a:rPr lang="de-DE" sz="4000">
                <a:solidFill>
                  <a:schemeClr val="lt1"/>
                </a:solidFill>
              </a:rPr>
              <a:t>Beweggründe für Ihr Studium in Deutschland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9422467" y="4200769"/>
            <a:ext cx="2769534" cy="2657232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"/>
          <p:cNvSpPr txBox="1">
            <a:spLocks noGrp="1"/>
          </p:cNvSpPr>
          <p:nvPr>
            <p:ph type="subTitle" idx="1"/>
          </p:nvPr>
        </p:nvSpPr>
        <p:spPr>
          <a:xfrm>
            <a:off x="2111986" y="1577121"/>
            <a:ext cx="3585259" cy="355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de-DE">
                <a:solidFill>
                  <a:schemeClr val="lt1"/>
                </a:solidFill>
              </a:rPr>
              <a:t>• Qualität der deutschen Hochschulbildung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de-DE">
                <a:solidFill>
                  <a:schemeClr val="lt1"/>
                </a:solidFill>
              </a:rPr>
              <a:t>• Internationale Anerkennung der Abschlüsse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de-DE">
                <a:solidFill>
                  <a:schemeClr val="lt1"/>
                </a:solidFill>
              </a:rPr>
              <a:t>• Kultureller Austausch und neue Perspektiven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0" name="Google Shape;130;p2"/>
          <p:cNvSpPr/>
          <p:nvPr/>
        </p:nvSpPr>
        <p:spPr>
          <a:xfrm>
            <a:off x="6096000" y="798490"/>
            <a:ext cx="914565" cy="914565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"/>
          <p:cNvSpPr/>
          <p:nvPr/>
        </p:nvSpPr>
        <p:spPr>
          <a:xfrm>
            <a:off x="6096000" y="798490"/>
            <a:ext cx="914565" cy="914565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"/>
          <p:cNvSpPr/>
          <p:nvPr/>
        </p:nvSpPr>
        <p:spPr>
          <a:xfrm>
            <a:off x="1075340" y="5287341"/>
            <a:ext cx="319941" cy="319941"/>
          </a:xfrm>
          <a:prstGeom prst="ellipse">
            <a:avLst/>
          </a:prstGeom>
          <a:solidFill>
            <a:schemeClr val="accent6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4" name="Google Shape;134;p2"/>
          <p:cNvGrpSpPr/>
          <p:nvPr/>
        </p:nvGrpSpPr>
        <p:grpSpPr>
          <a:xfrm>
            <a:off x="10428634" y="5987064"/>
            <a:ext cx="1054466" cy="469689"/>
            <a:chOff x="9841624" y="4115729"/>
            <a:chExt cx="602169" cy="268223"/>
          </a:xfrm>
        </p:grpSpPr>
        <p:sp>
          <p:nvSpPr>
            <p:cNvPr id="135" name="Google Shape;135;p2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/>
          <p:nvPr/>
        </p:nvSpPr>
        <p:spPr>
          <a:xfrm>
            <a:off x="0" y="1124561"/>
            <a:ext cx="1861854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"/>
          <p:cNvSpPr/>
          <p:nvPr/>
        </p:nvSpPr>
        <p:spPr>
          <a:xfrm>
            <a:off x="0" y="1564296"/>
            <a:ext cx="1861854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0" y="0"/>
            <a:ext cx="2782347" cy="2943932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0" y="0"/>
            <a:ext cx="2782347" cy="2943932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2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3"/>
          <p:cNvSpPr/>
          <p:nvPr/>
        </p:nvSpPr>
        <p:spPr>
          <a:xfrm>
            <a:off x="9765207" y="4529611"/>
            <a:ext cx="2426793" cy="232838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3"/>
          <p:cNvSpPr/>
          <p:nvPr/>
        </p:nvSpPr>
        <p:spPr>
          <a:xfrm>
            <a:off x="9765207" y="4529611"/>
            <a:ext cx="2426793" cy="232838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6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"/>
          <p:cNvSpPr/>
          <p:nvPr/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"/>
          <p:cNvSpPr/>
          <p:nvPr/>
        </p:nvSpPr>
        <p:spPr>
          <a:xfrm>
            <a:off x="1821898" y="819446"/>
            <a:ext cx="8751370" cy="5402463"/>
          </a:xfrm>
          <a:prstGeom prst="rect">
            <a:avLst/>
          </a:prstGeom>
          <a:solidFill>
            <a:schemeClr val="accent2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3"/>
          <p:cNvSpPr/>
          <p:nvPr/>
        </p:nvSpPr>
        <p:spPr>
          <a:xfrm>
            <a:off x="1720315" y="727769"/>
            <a:ext cx="8751370" cy="5402463"/>
          </a:xfrm>
          <a:prstGeom prst="rect">
            <a:avLst/>
          </a:prstGeom>
          <a:solidFill>
            <a:schemeClr val="dk1"/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 txBox="1">
            <a:spLocks noGrp="1"/>
          </p:cNvSpPr>
          <p:nvPr>
            <p:ph type="ctrTitle"/>
          </p:nvPr>
        </p:nvSpPr>
        <p:spPr>
          <a:xfrm>
            <a:off x="2421360" y="413635"/>
            <a:ext cx="7601635" cy="1699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Play"/>
              <a:buNone/>
            </a:pPr>
            <a:r>
              <a:rPr lang="de-DE" sz="4000" dirty="0">
                <a:solidFill>
                  <a:schemeClr val="lt1"/>
                </a:solidFill>
              </a:rPr>
              <a:t>Beweggründe für mein DaF-Studium</a:t>
            </a:r>
            <a:endParaRPr sz="4000" dirty="0">
              <a:solidFill>
                <a:schemeClr val="lt1"/>
              </a:solidFill>
            </a:endParaRPr>
          </a:p>
        </p:txBody>
      </p:sp>
      <p:sp>
        <p:nvSpPr>
          <p:cNvPr id="155" name="Google Shape;155;p3"/>
          <p:cNvSpPr txBox="1">
            <a:spLocks noGrp="1"/>
          </p:cNvSpPr>
          <p:nvPr>
            <p:ph type="subTitle" idx="1"/>
          </p:nvPr>
        </p:nvSpPr>
        <p:spPr>
          <a:xfrm>
            <a:off x="2223800" y="2319554"/>
            <a:ext cx="7744399" cy="1432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de-DE" sz="2800">
                <a:solidFill>
                  <a:schemeClr val="lt1"/>
                </a:solidFill>
              </a:rPr>
              <a:t>• Interesse an der deutschen Sprache und Kultur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de-DE" sz="2800">
                <a:solidFill>
                  <a:schemeClr val="lt1"/>
                </a:solidFill>
              </a:rPr>
              <a:t>• Berufliche Vorteile und Karrieremöglichkeiten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de-DE" sz="2800">
                <a:solidFill>
                  <a:schemeClr val="lt1"/>
                </a:solidFill>
              </a:rPr>
              <a:t>• Persönliche Motivation und Ziele</a:t>
            </a:r>
            <a:endParaRPr sz="2800">
              <a:solidFill>
                <a:schemeClr val="lt1"/>
              </a:solidFill>
            </a:endParaRPr>
          </a:p>
        </p:txBody>
      </p:sp>
      <p:sp>
        <p:nvSpPr>
          <p:cNvPr id="156" name="Google Shape;156;p3"/>
          <p:cNvSpPr/>
          <p:nvPr/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/>
          <p:nvPr/>
        </p:nvSpPr>
        <p:spPr>
          <a:xfrm>
            <a:off x="1429446" y="4786746"/>
            <a:ext cx="620727" cy="620727"/>
          </a:xfrm>
          <a:prstGeom prst="ellipse">
            <a:avLst/>
          </a:prstGeom>
          <a:solidFill>
            <a:schemeClr val="accent6">
              <a:alpha val="29803"/>
            </a:schemeClr>
          </a:solidFill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4"/>
          <p:cNvGrpSpPr/>
          <p:nvPr/>
        </p:nvGrpSpPr>
        <p:grpSpPr>
          <a:xfrm>
            <a:off x="0" y="3296011"/>
            <a:ext cx="12192000" cy="3561989"/>
            <a:chOff x="0" y="3296011"/>
            <a:chExt cx="12192000" cy="3561989"/>
          </a:xfrm>
        </p:grpSpPr>
        <p:grpSp>
          <p:nvGrpSpPr>
            <p:cNvPr id="164" name="Google Shape;164;p4"/>
            <p:cNvGrpSpPr/>
            <p:nvPr/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65" name="Google Shape;165;p4"/>
              <p:cNvSpPr/>
              <p:nvPr/>
            </p:nvSpPr>
            <p:spPr>
              <a:xfrm>
                <a:off x="0" y="3681702"/>
                <a:ext cx="12192000" cy="3176298"/>
              </a:xfrm>
              <a:custGeom>
                <a:avLst/>
                <a:gdLst/>
                <a:ahLst/>
                <a:cxnLst/>
                <a:rect l="l" t="t" r="r" b="b"/>
                <a:pathLst>
                  <a:path w="12192000" h="3176298" extrusionOk="0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4"/>
              <p:cNvSpPr/>
              <p:nvPr/>
            </p:nvSpPr>
            <p:spPr>
              <a:xfrm>
                <a:off x="0" y="3681702"/>
                <a:ext cx="12192000" cy="3176298"/>
              </a:xfrm>
              <a:custGeom>
                <a:avLst/>
                <a:gdLst/>
                <a:ahLst/>
                <a:cxnLst/>
                <a:rect l="l" t="t" r="r" b="b"/>
                <a:pathLst>
                  <a:path w="12192000" h="3176298" extrusionOk="0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lt1">
                  <a:alpha val="13725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7" name="Google Shape;167;p4"/>
            <p:cNvGrpSpPr/>
            <p:nvPr/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68" name="Google Shape;168;p4"/>
              <p:cNvSpPr/>
              <p:nvPr/>
            </p:nvSpPr>
            <p:spPr>
              <a:xfrm>
                <a:off x="544" y="3296011"/>
                <a:ext cx="12191456" cy="2849975"/>
              </a:xfrm>
              <a:custGeom>
                <a:avLst/>
                <a:gdLst/>
                <a:ahLst/>
                <a:cxnLst/>
                <a:rect l="l" t="t" r="r" b="b"/>
                <a:pathLst>
                  <a:path w="6095524" h="1424940" extrusionOk="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4"/>
              <p:cNvSpPr/>
              <p:nvPr/>
            </p:nvSpPr>
            <p:spPr>
              <a:xfrm>
                <a:off x="544" y="3296011"/>
                <a:ext cx="12191456" cy="2849975"/>
              </a:xfrm>
              <a:custGeom>
                <a:avLst/>
                <a:gdLst/>
                <a:ahLst/>
                <a:cxnLst/>
                <a:rect l="l" t="t" r="r" b="b"/>
                <a:pathLst>
                  <a:path w="6095524" h="1424940" extrusionOk="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 rotWithShape="1">
                <a:blip r:embed="rId3">
                  <a:alphaModFix amt="57000"/>
                </a:blip>
                <a:tile tx="0" ty="0" sx="100000" sy="100000" flip="none" algn="tl"/>
              </a:blip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70" name="Google Shape;170;p4"/>
          <p:cNvSpPr txBox="1">
            <a:spLocks noGrp="1"/>
          </p:cNvSpPr>
          <p:nvPr>
            <p:ph type="ctrTitle"/>
          </p:nvPr>
        </p:nvSpPr>
        <p:spPr>
          <a:xfrm>
            <a:off x="87893" y="122732"/>
            <a:ext cx="7024688" cy="942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Play"/>
              <a:buNone/>
            </a:pPr>
            <a:r>
              <a:rPr lang="de-DE" sz="5000">
                <a:solidFill>
                  <a:schemeClr val="lt1"/>
                </a:solidFill>
              </a:rPr>
              <a:t>Vorbereitung in China</a:t>
            </a:r>
            <a:endParaRPr sz="5000">
              <a:solidFill>
                <a:schemeClr val="lt1"/>
              </a:solidFill>
            </a:endParaRPr>
          </a:p>
        </p:txBody>
      </p:sp>
      <p:sp>
        <p:nvSpPr>
          <p:cNvPr id="171" name="Google Shape;171;p4"/>
          <p:cNvSpPr txBox="1">
            <a:spLocks noGrp="1"/>
          </p:cNvSpPr>
          <p:nvPr>
            <p:ph type="subTitle" idx="1"/>
          </p:nvPr>
        </p:nvSpPr>
        <p:spPr>
          <a:xfrm>
            <a:off x="388976" y="1674086"/>
            <a:ext cx="8743873" cy="211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Char char="•"/>
            </a:pPr>
            <a:r>
              <a:rPr lang="de-DE" sz="7200">
                <a:solidFill>
                  <a:schemeClr val="lt1"/>
                </a:solidFill>
              </a:rPr>
              <a:t>Sprachvorbereitung und Sprachkurse --- Hören und Sprechen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72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de-DE" sz="7200">
                <a:solidFill>
                  <a:schemeClr val="lt1"/>
                </a:solidFill>
              </a:rPr>
              <a:t>• Informationsbeschaffung und Planung -- </a:t>
            </a:r>
            <a:r>
              <a:rPr lang="de-DE" sz="7200" b="1">
                <a:solidFill>
                  <a:schemeClr val="lt1"/>
                </a:solidFill>
              </a:rPr>
              <a:t>Lebensbedingungen</a:t>
            </a:r>
            <a:r>
              <a:rPr lang="de-DE" sz="7200">
                <a:solidFill>
                  <a:schemeClr val="lt1"/>
                </a:solidFill>
              </a:rPr>
              <a:t>, </a:t>
            </a:r>
            <a:r>
              <a:rPr lang="de-DE" sz="7200" b="1">
                <a:solidFill>
                  <a:schemeClr val="lt1"/>
                </a:solidFill>
              </a:rPr>
              <a:t>die Unterkunftsmöglichkeiten</a:t>
            </a:r>
            <a:r>
              <a:rPr lang="de-DE" sz="7200">
                <a:solidFill>
                  <a:schemeClr val="lt1"/>
                </a:solidFill>
              </a:rPr>
              <a:t> und </a:t>
            </a:r>
            <a:r>
              <a:rPr lang="de-DE" sz="7200" b="1">
                <a:solidFill>
                  <a:schemeClr val="lt1"/>
                </a:solidFill>
              </a:rPr>
              <a:t>die kulturellen Unterschiede in Deutschland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7200" b="1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de-DE" sz="7200">
                <a:solidFill>
                  <a:schemeClr val="lt1"/>
                </a:solidFill>
              </a:rPr>
              <a:t>• Rückblick: Was hätte ich anders gemacht?</a:t>
            </a:r>
            <a:endParaRPr sz="7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5"/>
          <p:cNvSpPr txBox="1">
            <a:spLocks noGrp="1"/>
          </p:cNvSpPr>
          <p:nvPr>
            <p:ph type="ctrTitle"/>
          </p:nvPr>
        </p:nvSpPr>
        <p:spPr>
          <a:xfrm>
            <a:off x="7779745" y="870136"/>
            <a:ext cx="4978399" cy="316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de-DE" sz="4000"/>
              <a:t>Ankommen in Deutschland</a:t>
            </a:r>
            <a:endParaRPr sz="4000"/>
          </a:p>
        </p:txBody>
      </p:sp>
      <p:sp>
        <p:nvSpPr>
          <p:cNvPr id="178" name="Google Shape;178;p5"/>
          <p:cNvSpPr txBox="1">
            <a:spLocks noGrp="1"/>
          </p:cNvSpPr>
          <p:nvPr>
            <p:ph type="subTitle" idx="1"/>
          </p:nvPr>
        </p:nvSpPr>
        <p:spPr>
          <a:xfrm>
            <a:off x="2088566" y="2452658"/>
            <a:ext cx="6150329" cy="2058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e-DE"/>
              <a:t>• Erste Eindrücke und Herausforderungen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e-DE"/>
              <a:t>• Verwaltungsaufgaben: Anmeldung, Visa,Sperrkonto, Bankkonto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de-DE"/>
              <a:t>• Orientierung und Eingewöhnung</a:t>
            </a:r>
            <a:endParaRPr/>
          </a:p>
        </p:txBody>
      </p:sp>
      <p:pic>
        <p:nvPicPr>
          <p:cNvPr id="179" name="Google Shape;179;p5" descr="Flugzeu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549" y="2776619"/>
            <a:ext cx="1289051" cy="12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5" descr="Flugzeug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607815" y="716407"/>
            <a:ext cx="5411343" cy="5411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6"/>
          <p:cNvSpPr txBox="1">
            <a:spLocks noGrp="1"/>
          </p:cNvSpPr>
          <p:nvPr>
            <p:ph type="ctrTitle"/>
          </p:nvPr>
        </p:nvSpPr>
        <p:spPr>
          <a:xfrm>
            <a:off x="321943" y="666080"/>
            <a:ext cx="4978399" cy="722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de-DE" sz="4000" dirty="0"/>
              <a:t>Studieren an der LMU</a:t>
            </a:r>
            <a:endParaRPr sz="4000" dirty="0"/>
          </a:p>
        </p:txBody>
      </p:sp>
      <p:sp>
        <p:nvSpPr>
          <p:cNvPr id="187" name="Google Shape;187;p6"/>
          <p:cNvSpPr txBox="1">
            <a:spLocks noGrp="1"/>
          </p:cNvSpPr>
          <p:nvPr>
            <p:ph type="subTitle" idx="1"/>
          </p:nvPr>
        </p:nvSpPr>
        <p:spPr>
          <a:xfrm>
            <a:off x="2264008" y="2399671"/>
            <a:ext cx="7850148" cy="2058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Vorstellung der Universität – </a:t>
            </a:r>
            <a:r>
              <a:rPr lang="de-DE" i="1">
                <a:solidFill>
                  <a:srgbClr val="0070C0"/>
                </a:solidFill>
              </a:rPr>
              <a:t>eine der ältesten und renommiertesten Universitäten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Besonderheiten des deutschen Studiensystems – </a:t>
            </a:r>
            <a:r>
              <a:rPr lang="de-DE" i="1">
                <a:solidFill>
                  <a:srgbClr val="0070C0"/>
                </a:solidFill>
              </a:rPr>
              <a:t>Selbständigkeit , Eigenverantwortung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Wichtige Anlaufstellen und Ressourcen an der LMU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100000"/>
              <a:buNone/>
            </a:pPr>
            <a:r>
              <a:rPr lang="de-DE" i="1">
                <a:solidFill>
                  <a:srgbClr val="0070C0"/>
                </a:solidFill>
              </a:rPr>
              <a:t>Studentenwerk,</a:t>
            </a:r>
            <a:r>
              <a:rPr lang="de-DE"/>
              <a:t> </a:t>
            </a:r>
            <a:r>
              <a:rPr lang="de-DE" i="1">
                <a:solidFill>
                  <a:srgbClr val="0070C0"/>
                </a:solidFill>
              </a:rPr>
              <a:t>Beratungsstellen und Services, Bibliothek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i="1">
              <a:solidFill>
                <a:srgbClr val="0070C0"/>
              </a:solidFill>
            </a:endParaRPr>
          </a:p>
        </p:txBody>
      </p:sp>
      <p:pic>
        <p:nvPicPr>
          <p:cNvPr id="188" name="Google Shape;188;p6" descr="Klassenzimm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549" y="2776619"/>
            <a:ext cx="1289051" cy="12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6" descr="Klassenzimmer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607815" y="716407"/>
            <a:ext cx="5411343" cy="5411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7"/>
          <p:cNvSpPr/>
          <p:nvPr/>
        </p:nvSpPr>
        <p:spPr>
          <a:xfrm>
            <a:off x="0" y="-7856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7"/>
          <p:cNvSpPr txBox="1">
            <a:spLocks noGrp="1"/>
          </p:cNvSpPr>
          <p:nvPr>
            <p:ph type="ctrTitle"/>
          </p:nvPr>
        </p:nvSpPr>
        <p:spPr>
          <a:xfrm>
            <a:off x="383587" y="730250"/>
            <a:ext cx="6695686" cy="75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de-DE" sz="4000" dirty="0"/>
              <a:t>Das DaF-Studium an der LMU</a:t>
            </a:r>
            <a:endParaRPr sz="4000" dirty="0"/>
          </a:p>
        </p:txBody>
      </p:sp>
      <p:sp>
        <p:nvSpPr>
          <p:cNvPr id="196" name="Google Shape;196;p7"/>
          <p:cNvSpPr txBox="1">
            <a:spLocks noGrp="1"/>
          </p:cNvSpPr>
          <p:nvPr>
            <p:ph type="subTitle" idx="1"/>
          </p:nvPr>
        </p:nvSpPr>
        <p:spPr>
          <a:xfrm>
            <a:off x="2141345" y="2503327"/>
            <a:ext cx="6790782" cy="2058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Studieninhalte und –aufbau </a:t>
            </a:r>
            <a:r>
              <a:rPr lang="de-DE" i="1">
                <a:solidFill>
                  <a:srgbClr val="0070C0"/>
                </a:solidFill>
              </a:rPr>
              <a:t>-- Sprachwissenschaft, Literatur, Didaktik und Kulturwissenschaft. 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Erfahrungen mit den Lehrveranstaltungen – </a:t>
            </a:r>
            <a:r>
              <a:rPr lang="de-DE" i="1">
                <a:solidFill>
                  <a:srgbClr val="0070C0"/>
                </a:solidFill>
              </a:rPr>
              <a:t>anspruchsvoll aber inspirierend</a:t>
            </a:r>
            <a:r>
              <a:rPr lang="de-DE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Unterstützung durch Dozenten und Kommilitonen -</a:t>
            </a:r>
            <a:r>
              <a:rPr lang="de-DE" i="1">
                <a:solidFill>
                  <a:srgbClr val="0070C0"/>
                </a:solidFill>
              </a:rPr>
              <a:t>Sprechstunde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pic>
        <p:nvPicPr>
          <p:cNvPr id="197" name="Google Shape;197;p7" descr="Books on Shel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549" y="2776619"/>
            <a:ext cx="1289051" cy="12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7" descr="Books on Shelf"/>
          <p:cNvPicPr preferRelativeResize="0"/>
          <p:nvPr/>
        </p:nvPicPr>
        <p:blipFill rotWithShape="1">
          <a:blip r:embed="rId3">
            <a:alphaModFix amt="15000"/>
          </a:blip>
          <a:srcRect/>
          <a:stretch/>
        </p:blipFill>
        <p:spPr>
          <a:xfrm>
            <a:off x="6607815" y="716407"/>
            <a:ext cx="5411343" cy="5411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00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4" name="Google Shape;204;p8" descr="Hände, die sich gegenseitig an den Handgelenken halten und zu einem Kreis verschränkt sind"/>
          <p:cNvPicPr preferRelativeResize="0"/>
          <p:nvPr/>
        </p:nvPicPr>
        <p:blipFill rotWithShape="1">
          <a:blip r:embed="rId3">
            <a:alphaModFix amt="50000"/>
          </a:blip>
          <a:srcRect b="15730"/>
          <a:stretch/>
        </p:blipFill>
        <p:spPr>
          <a:xfrm>
            <a:off x="0" y="82194"/>
            <a:ext cx="1219198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8"/>
          <p:cNvSpPr txBox="1">
            <a:spLocks noGrp="1"/>
          </p:cNvSpPr>
          <p:nvPr>
            <p:ph type="ctrTitle"/>
          </p:nvPr>
        </p:nvSpPr>
        <p:spPr>
          <a:xfrm>
            <a:off x="442332" y="457119"/>
            <a:ext cx="9144000" cy="593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Play"/>
              <a:buNone/>
            </a:pPr>
            <a:r>
              <a:rPr lang="de-DE" sz="4000" dirty="0">
                <a:solidFill>
                  <a:srgbClr val="FFFFFF"/>
                </a:solidFill>
              </a:rPr>
              <a:t>Kontakte knüpfen und Freunde finden</a:t>
            </a:r>
            <a:endParaRPr sz="4000" dirty="0">
              <a:solidFill>
                <a:srgbClr val="FFFFFF"/>
              </a:solidFill>
            </a:endParaRPr>
          </a:p>
        </p:txBody>
      </p:sp>
      <p:sp>
        <p:nvSpPr>
          <p:cNvPr id="206" name="Google Shape;206;p8"/>
          <p:cNvSpPr txBox="1">
            <a:spLocks noGrp="1"/>
          </p:cNvSpPr>
          <p:nvPr>
            <p:ph type="subTitle" idx="1"/>
          </p:nvPr>
        </p:nvSpPr>
        <p:spPr>
          <a:xfrm>
            <a:off x="564995" y="2019804"/>
            <a:ext cx="10418956" cy="1098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de-DE" sz="3200">
                <a:solidFill>
                  <a:srgbClr val="FFFFFF"/>
                </a:solidFill>
              </a:rPr>
              <a:t>• Teilnahme an studentischen Gruppen und Aktivitäten – </a:t>
            </a:r>
            <a:r>
              <a:rPr lang="de-DE" sz="3200" i="1">
                <a:solidFill>
                  <a:srgbClr val="FFFF00"/>
                </a:solidFill>
              </a:rPr>
              <a:t>Sportverein, Wanderung…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lang="de-DE" sz="3200">
                <a:solidFill>
                  <a:srgbClr val="FFFFFF"/>
                </a:solidFill>
              </a:rPr>
              <a:t>• Netzwerken in akademischen und sozialen Kontexten – </a:t>
            </a:r>
            <a:r>
              <a:rPr lang="de-DE" sz="3200" i="1">
                <a:solidFill>
                  <a:srgbClr val="FFFF00"/>
                </a:solidFill>
              </a:rPr>
              <a:t>Workshops, Studiengruppe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3200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endParaRPr sz="3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9"/>
          <p:cNvSpPr txBox="1">
            <a:spLocks noGrp="1"/>
          </p:cNvSpPr>
          <p:nvPr>
            <p:ph type="ctrTitle"/>
          </p:nvPr>
        </p:nvSpPr>
        <p:spPr>
          <a:xfrm>
            <a:off x="8750301" y="689182"/>
            <a:ext cx="4978399" cy="316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Play"/>
              <a:buNone/>
            </a:pPr>
            <a:r>
              <a:rPr lang="de-DE" sz="5200"/>
              <a:t>Freizeit</a:t>
            </a:r>
            <a:endParaRPr sz="5200"/>
          </a:p>
        </p:txBody>
      </p:sp>
      <p:sp>
        <p:nvSpPr>
          <p:cNvPr id="213" name="Google Shape;213;p9"/>
          <p:cNvSpPr txBox="1">
            <a:spLocks noGrp="1"/>
          </p:cNvSpPr>
          <p:nvPr>
            <p:ph type="subTitle" idx="1"/>
          </p:nvPr>
        </p:nvSpPr>
        <p:spPr>
          <a:xfrm>
            <a:off x="2229540" y="2391815"/>
            <a:ext cx="6947914" cy="27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Freizeitgestaltung und Erkundung der Umgebung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ct val="100000"/>
              <a:buNone/>
            </a:pPr>
            <a:r>
              <a:rPr lang="de-DE" i="1">
                <a:solidFill>
                  <a:srgbClr val="0070C0"/>
                </a:solidFill>
              </a:rPr>
              <a:t>Marienplatz, Nymphenburg, Englischer Garten, Isartor …</a:t>
            </a:r>
            <a:r>
              <a:rPr lang="de-DE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Kulturelle Veranstaltungen und Freizeitmöglichkeiten in München  -- </a:t>
            </a:r>
            <a:r>
              <a:rPr lang="de-DE" i="1">
                <a:solidFill>
                  <a:srgbClr val="0070C0"/>
                </a:solidFill>
              </a:rPr>
              <a:t>Museen, Konzert, Oper, Musical</a:t>
            </a:r>
            <a:endParaRPr i="1">
              <a:solidFill>
                <a:srgbClr val="0070C0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 (Heute in München, Muenchen.com …, tripadvisor, Red)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de-DE"/>
              <a:t>• Balance zwischen Studium und Freizeit finden </a:t>
            </a:r>
            <a:r>
              <a:rPr lang="de-DE" sz="2500"/>
              <a:t>-- </a:t>
            </a:r>
            <a:r>
              <a:rPr lang="de-DE" sz="2500" i="1">
                <a:solidFill>
                  <a:srgbClr val="0070C0"/>
                </a:solidFill>
              </a:rPr>
              <a:t>ein strukturierter Zeitplan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  <p:pic>
        <p:nvPicPr>
          <p:cNvPr id="214" name="Google Shape;214;p9" descr="Brunch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7549" y="2776619"/>
            <a:ext cx="1289051" cy="1289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9" descr="Brunch"/>
          <p:cNvPicPr preferRelativeResize="0"/>
          <p:nvPr/>
        </p:nvPicPr>
        <p:blipFill rotWithShape="1">
          <a:blip r:embed="rId3">
            <a:alphaModFix amt="15000"/>
          </a:blip>
          <a:srcRect l="-1410" r="1409"/>
          <a:stretch/>
        </p:blipFill>
        <p:spPr>
          <a:xfrm>
            <a:off x="6607815" y="716407"/>
            <a:ext cx="5411343" cy="5411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Breitbild</PresentationFormat>
  <Paragraphs>44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Play</vt:lpstr>
      <vt:lpstr>Office</vt:lpstr>
      <vt:lpstr>Office</vt:lpstr>
      <vt:lpstr>Studium in Deutschland: Erfahrungen und Tipps</vt:lpstr>
      <vt:lpstr>Beweggründe für Ihr Studium in Deutschland</vt:lpstr>
      <vt:lpstr>Beweggründe für mein DaF-Studium</vt:lpstr>
      <vt:lpstr>Vorbereitung in China</vt:lpstr>
      <vt:lpstr>Ankommen in Deutschland</vt:lpstr>
      <vt:lpstr>Studieren an der LMU</vt:lpstr>
      <vt:lpstr>Das DaF-Studium an der LMU</vt:lpstr>
      <vt:lpstr>Kontakte knüpfen und Freunde finden</vt:lpstr>
      <vt:lpstr>Freizeit</vt:lpstr>
      <vt:lpstr>Heimweh, Kontakt zu Freunden und Familie in China</vt:lpstr>
      <vt:lpstr>Fragen?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Studium in Deutschland: Erfahrungen und Tipps</dc:title>
  <dc:creator>若宜 聂</dc:creator>
  <cp:lastModifiedBy>Kseniya Borodina</cp:lastModifiedBy>
  <cp:revision>1</cp:revision>
  <dcterms:created xsi:type="dcterms:W3CDTF">2024-07-25T15:27:17Z</dcterms:created>
  <dcterms:modified xsi:type="dcterms:W3CDTF">2024-08-12T11:13:06Z</dcterms:modified>
</cp:coreProperties>
</file>