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5" r:id="rId2"/>
  </p:sldMasterIdLst>
  <p:notesMasterIdLst>
    <p:notesMasterId r:id="rId14"/>
  </p:notesMasterIdLst>
  <p:sldIdLst>
    <p:sldId id="258" r:id="rId3"/>
    <p:sldId id="1198" r:id="rId4"/>
    <p:sldId id="310" r:id="rId5"/>
    <p:sldId id="1202" r:id="rId6"/>
    <p:sldId id="1203" r:id="rId7"/>
    <p:sldId id="1204" r:id="rId8"/>
    <p:sldId id="1205" r:id="rId9"/>
    <p:sldId id="571" r:id="rId10"/>
    <p:sldId id="1206" r:id="rId11"/>
    <p:sldId id="1164" r:id="rId12"/>
    <p:sldId id="1196" r:id="rId13"/>
  </p:sldIdLst>
  <p:sldSz cx="12192000" cy="6858000"/>
  <p:notesSz cx="6858000"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854C"/>
    <a:srgbClr val="B501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90763" autoAdjust="0"/>
  </p:normalViewPr>
  <p:slideViewPr>
    <p:cSldViewPr snapToGrid="0">
      <p:cViewPr varScale="1">
        <p:scale>
          <a:sx n="60" d="100"/>
          <a:sy n="60" d="100"/>
        </p:scale>
        <p:origin x="376" y="56"/>
      </p:cViewPr>
      <p:guideLst/>
    </p:cSldViewPr>
  </p:slideViewPr>
  <p:notesTextViewPr>
    <p:cViewPr>
      <p:scale>
        <a:sx n="1" d="1"/>
        <a:sy n="1" d="1"/>
      </p:scale>
      <p:origin x="0" y="0"/>
    </p:cViewPr>
  </p:notesTextViewPr>
  <p:sorterViewPr>
    <p:cViewPr>
      <p:scale>
        <a:sx n="100" d="100"/>
        <a:sy n="100" d="100"/>
      </p:scale>
      <p:origin x="0" y="-13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F Prakti" userId="a93624d310500fee" providerId="LiveId" clId="{052D65C3-E7DD-4D5C-ADED-FE908308D06C}"/>
    <pc:docChg chg="undo redo custSel addSld delSld modSld">
      <pc:chgData name="DaF Prakti" userId="a93624d310500fee" providerId="LiveId" clId="{052D65C3-E7DD-4D5C-ADED-FE908308D06C}" dt="2022-07-05T06:37:53.841" v="819" actId="14100"/>
      <pc:docMkLst>
        <pc:docMk/>
      </pc:docMkLst>
      <pc:sldChg chg="modSp mod">
        <pc:chgData name="DaF Prakti" userId="a93624d310500fee" providerId="LiveId" clId="{052D65C3-E7DD-4D5C-ADED-FE908308D06C}" dt="2022-07-04T08:53:00.879" v="415" actId="20577"/>
        <pc:sldMkLst>
          <pc:docMk/>
          <pc:sldMk cId="627908933" sldId="258"/>
        </pc:sldMkLst>
        <pc:graphicFrameChg chg="modGraphic">
          <ac:chgData name="DaF Prakti" userId="a93624d310500fee" providerId="LiveId" clId="{052D65C3-E7DD-4D5C-ADED-FE908308D06C}" dt="2022-07-04T08:53:00.879" v="415" actId="20577"/>
          <ac:graphicFrameMkLst>
            <pc:docMk/>
            <pc:sldMk cId="627908933" sldId="258"/>
            <ac:graphicFrameMk id="6" creationId="{94935A36-B5DC-4D7B-B33A-87FD014DEAA3}"/>
          </ac:graphicFrameMkLst>
        </pc:graphicFrameChg>
      </pc:sldChg>
      <pc:sldChg chg="del">
        <pc:chgData name="DaF Prakti" userId="a93624d310500fee" providerId="LiveId" clId="{052D65C3-E7DD-4D5C-ADED-FE908308D06C}" dt="2022-07-01T11:41:36.510" v="69" actId="2696"/>
        <pc:sldMkLst>
          <pc:docMk/>
          <pc:sldMk cId="1759502928" sldId="1160"/>
        </pc:sldMkLst>
      </pc:sldChg>
      <pc:sldChg chg="del">
        <pc:chgData name="DaF Prakti" userId="a93624d310500fee" providerId="LiveId" clId="{052D65C3-E7DD-4D5C-ADED-FE908308D06C}" dt="2022-07-04T07:15:53.015" v="326" actId="2696"/>
        <pc:sldMkLst>
          <pc:docMk/>
          <pc:sldMk cId="1242120480" sldId="1167"/>
        </pc:sldMkLst>
      </pc:sldChg>
      <pc:sldChg chg="del">
        <pc:chgData name="DaF Prakti" userId="a93624d310500fee" providerId="LiveId" clId="{052D65C3-E7DD-4D5C-ADED-FE908308D06C}" dt="2022-07-01T11:37:34.776" v="56" actId="2696"/>
        <pc:sldMkLst>
          <pc:docMk/>
          <pc:sldMk cId="1729859053" sldId="1168"/>
        </pc:sldMkLst>
      </pc:sldChg>
      <pc:sldChg chg="addSp delSp modSp mod">
        <pc:chgData name="DaF Prakti" userId="a93624d310500fee" providerId="LiveId" clId="{052D65C3-E7DD-4D5C-ADED-FE908308D06C}" dt="2022-07-05T06:31:42.696" v="785" actId="14100"/>
        <pc:sldMkLst>
          <pc:docMk/>
          <pc:sldMk cId="1681190058" sldId="1169"/>
        </pc:sldMkLst>
        <pc:spChg chg="add del mod">
          <ac:chgData name="DaF Prakti" userId="a93624d310500fee" providerId="LiveId" clId="{052D65C3-E7DD-4D5C-ADED-FE908308D06C}" dt="2022-07-04T07:23:36.970" v="370"/>
          <ac:spMkLst>
            <pc:docMk/>
            <pc:sldMk cId="1681190058" sldId="1169"/>
            <ac:spMk id="5" creationId="{E6AEAA2C-C037-DEA2-FC4E-7D01FC06CE14}"/>
          </ac:spMkLst>
        </pc:spChg>
        <pc:graphicFrameChg chg="del mod modGraphic">
          <ac:chgData name="DaF Prakti" userId="a93624d310500fee" providerId="LiveId" clId="{052D65C3-E7DD-4D5C-ADED-FE908308D06C}" dt="2022-07-04T07:22:47.455" v="369" actId="21"/>
          <ac:graphicFrameMkLst>
            <pc:docMk/>
            <pc:sldMk cId="1681190058" sldId="1169"/>
            <ac:graphicFrameMk id="6" creationId="{D4966B7A-CC99-4602-BED1-CF393392834D}"/>
          </ac:graphicFrameMkLst>
        </pc:graphicFrameChg>
        <pc:graphicFrameChg chg="add mod modGraphic">
          <ac:chgData name="DaF Prakti" userId="a93624d310500fee" providerId="LiveId" clId="{052D65C3-E7DD-4D5C-ADED-FE908308D06C}" dt="2022-07-05T06:31:42.696" v="785" actId="14100"/>
          <ac:graphicFrameMkLst>
            <pc:docMk/>
            <pc:sldMk cId="1681190058" sldId="1169"/>
            <ac:graphicFrameMk id="7" creationId="{258D1DA6-3E59-093E-C295-E17F4D5ECDE3}"/>
          </ac:graphicFrameMkLst>
        </pc:graphicFrameChg>
        <pc:graphicFrameChg chg="add del modGraphic">
          <ac:chgData name="DaF Prakti" userId="a93624d310500fee" providerId="LiveId" clId="{052D65C3-E7DD-4D5C-ADED-FE908308D06C}" dt="2022-07-04T07:32:18.190" v="404" actId="3680"/>
          <ac:graphicFrameMkLst>
            <pc:docMk/>
            <pc:sldMk cId="1681190058" sldId="1169"/>
            <ac:graphicFrameMk id="8" creationId="{B1B092A6-23AE-E9F9-017A-4639FE2BD097}"/>
          </ac:graphicFrameMkLst>
        </pc:graphicFrameChg>
      </pc:sldChg>
      <pc:sldChg chg="addSp delSp modSp new mod">
        <pc:chgData name="DaF Prakti" userId="a93624d310500fee" providerId="LiveId" clId="{052D65C3-E7DD-4D5C-ADED-FE908308D06C}" dt="2022-07-05T06:30:57.943" v="779" actId="14734"/>
        <pc:sldMkLst>
          <pc:docMk/>
          <pc:sldMk cId="2614505020" sldId="1171"/>
        </pc:sldMkLst>
        <pc:spChg chg="del">
          <ac:chgData name="DaF Prakti" userId="a93624d310500fee" providerId="LiveId" clId="{052D65C3-E7DD-4D5C-ADED-FE908308D06C}" dt="2022-07-01T11:28:38.659" v="29"/>
          <ac:spMkLst>
            <pc:docMk/>
            <pc:sldMk cId="2614505020" sldId="1171"/>
            <ac:spMk id="3" creationId="{85DCEA71-26AF-43F0-AC51-59F9424A8516}"/>
          </ac:spMkLst>
        </pc:spChg>
        <pc:spChg chg="add del mod">
          <ac:chgData name="DaF Prakti" userId="a93624d310500fee" providerId="LiveId" clId="{052D65C3-E7DD-4D5C-ADED-FE908308D06C}" dt="2022-07-01T11:29:28.527" v="32" actId="21"/>
          <ac:spMkLst>
            <pc:docMk/>
            <pc:sldMk cId="2614505020" sldId="1171"/>
            <ac:spMk id="6" creationId="{12B1EC68-20E0-A8F7-883A-0A71C5191619}"/>
          </ac:spMkLst>
        </pc:spChg>
        <pc:spChg chg="add del mod">
          <ac:chgData name="DaF Prakti" userId="a93624d310500fee" providerId="LiveId" clId="{052D65C3-E7DD-4D5C-ADED-FE908308D06C}" dt="2022-07-01T11:29:51.212" v="33"/>
          <ac:spMkLst>
            <pc:docMk/>
            <pc:sldMk cId="2614505020" sldId="1171"/>
            <ac:spMk id="7" creationId="{690A4E52-C285-D55E-FAFE-6808C4FAAC1B}"/>
          </ac:spMkLst>
        </pc:spChg>
        <pc:spChg chg="add del mod">
          <ac:chgData name="DaF Prakti" userId="a93624d310500fee" providerId="LiveId" clId="{052D65C3-E7DD-4D5C-ADED-FE908308D06C}" dt="2022-07-01T12:25:45.120" v="263" actId="21"/>
          <ac:spMkLst>
            <pc:docMk/>
            <pc:sldMk cId="2614505020" sldId="1171"/>
            <ac:spMk id="9" creationId="{3D182AD2-DF24-A2F1-D59A-FE64FBA364A6}"/>
          </ac:spMkLst>
        </pc:spChg>
        <pc:graphicFrameChg chg="add del mod">
          <ac:chgData name="DaF Prakti" userId="a93624d310500fee" providerId="LiveId" clId="{052D65C3-E7DD-4D5C-ADED-FE908308D06C}" dt="2022-07-01T11:29:28.527" v="32" actId="21"/>
          <ac:graphicFrameMkLst>
            <pc:docMk/>
            <pc:sldMk cId="2614505020" sldId="1171"/>
            <ac:graphicFrameMk id="5" creationId="{12AA11E2-0060-2E03-7F5D-0A10414643DF}"/>
          </ac:graphicFrameMkLst>
        </pc:graphicFrameChg>
        <pc:graphicFrameChg chg="add mod modGraphic">
          <ac:chgData name="DaF Prakti" userId="a93624d310500fee" providerId="LiveId" clId="{052D65C3-E7DD-4D5C-ADED-FE908308D06C}" dt="2022-07-05T06:30:57.943" v="779" actId="14734"/>
          <ac:graphicFrameMkLst>
            <pc:docMk/>
            <pc:sldMk cId="2614505020" sldId="1171"/>
            <ac:graphicFrameMk id="8" creationId="{9A9DF373-DF65-F876-B765-FCB067B061F8}"/>
          </ac:graphicFrameMkLst>
        </pc:graphicFrameChg>
        <pc:picChg chg="add mod">
          <ac:chgData name="DaF Prakti" userId="a93624d310500fee" providerId="LiveId" clId="{052D65C3-E7DD-4D5C-ADED-FE908308D06C}" dt="2022-07-01T11:27:44.845" v="28" actId="1076"/>
          <ac:picMkLst>
            <pc:docMk/>
            <pc:sldMk cId="2614505020" sldId="1171"/>
            <ac:picMk id="4" creationId="{0A61DE64-34C4-7F89-AFAA-915037CE365A}"/>
          </ac:picMkLst>
        </pc:picChg>
      </pc:sldChg>
      <pc:sldChg chg="addSp delSp modSp new mod">
        <pc:chgData name="DaF Prakti" userId="a93624d310500fee" providerId="LiveId" clId="{052D65C3-E7DD-4D5C-ADED-FE908308D06C}" dt="2022-07-05T06:31:14.210" v="782" actId="14100"/>
        <pc:sldMkLst>
          <pc:docMk/>
          <pc:sldMk cId="1559731683" sldId="1172"/>
        </pc:sldMkLst>
        <pc:spChg chg="del">
          <ac:chgData name="DaF Prakti" userId="a93624d310500fee" providerId="LiveId" clId="{052D65C3-E7DD-4D5C-ADED-FE908308D06C}" dt="2022-07-01T11:39:28.439" v="60"/>
          <ac:spMkLst>
            <pc:docMk/>
            <pc:sldMk cId="1559731683" sldId="1172"/>
            <ac:spMk id="3" creationId="{D8BABA30-8D14-681D-5DC2-5FBF0248DD5A}"/>
          </ac:spMkLst>
        </pc:spChg>
        <pc:graphicFrameChg chg="add mod modGraphic">
          <ac:chgData name="DaF Prakti" userId="a93624d310500fee" providerId="LiveId" clId="{052D65C3-E7DD-4D5C-ADED-FE908308D06C}" dt="2022-07-05T06:31:14.210" v="782" actId="14100"/>
          <ac:graphicFrameMkLst>
            <pc:docMk/>
            <pc:sldMk cId="1559731683" sldId="1172"/>
            <ac:graphicFrameMk id="5" creationId="{E460A21B-0337-843F-7630-AF047A7BEB10}"/>
          </ac:graphicFrameMkLst>
        </pc:graphicFrameChg>
        <pc:picChg chg="add mod">
          <ac:chgData name="DaF Prakti" userId="a93624d310500fee" providerId="LiveId" clId="{052D65C3-E7DD-4D5C-ADED-FE908308D06C}" dt="2022-07-01T11:38:24.685" v="59" actId="1076"/>
          <ac:picMkLst>
            <pc:docMk/>
            <pc:sldMk cId="1559731683" sldId="1172"/>
            <ac:picMk id="4" creationId="{8269B2BE-061F-20B7-2AA0-C552C5306927}"/>
          </ac:picMkLst>
        </pc:picChg>
      </pc:sldChg>
      <pc:sldChg chg="addSp delSp modSp new mod">
        <pc:chgData name="DaF Prakti" userId="a93624d310500fee" providerId="LiveId" clId="{052D65C3-E7DD-4D5C-ADED-FE908308D06C}" dt="2022-07-05T06:37:53.841" v="819" actId="14100"/>
        <pc:sldMkLst>
          <pc:docMk/>
          <pc:sldMk cId="2653522971" sldId="1173"/>
        </pc:sldMkLst>
        <pc:spChg chg="del">
          <ac:chgData name="DaF Prakti" userId="a93624d310500fee" providerId="LiveId" clId="{052D65C3-E7DD-4D5C-ADED-FE908308D06C}" dt="2022-07-01T11:46:17.679" v="73"/>
          <ac:spMkLst>
            <pc:docMk/>
            <pc:sldMk cId="2653522971" sldId="1173"/>
            <ac:spMk id="3" creationId="{BA2E7928-8F7D-457B-FE7C-39F0A3C80E0F}"/>
          </ac:spMkLst>
        </pc:spChg>
        <pc:spChg chg="add mod">
          <ac:chgData name="DaF Prakti" userId="a93624d310500fee" providerId="LiveId" clId="{052D65C3-E7DD-4D5C-ADED-FE908308D06C}" dt="2022-07-01T11:49:20.122" v="107" actId="14100"/>
          <ac:spMkLst>
            <pc:docMk/>
            <pc:sldMk cId="2653522971" sldId="1173"/>
            <ac:spMk id="6" creationId="{927903E1-FD52-E0CF-1BB9-984AC33CD301}"/>
          </ac:spMkLst>
        </pc:spChg>
        <pc:spChg chg="add del mod">
          <ac:chgData name="DaF Prakti" userId="a93624d310500fee" providerId="LiveId" clId="{052D65C3-E7DD-4D5C-ADED-FE908308D06C}" dt="2022-07-01T11:52:42.272" v="123"/>
          <ac:spMkLst>
            <pc:docMk/>
            <pc:sldMk cId="2653522971" sldId="1173"/>
            <ac:spMk id="8" creationId="{AA21676A-9CE5-E74C-408E-896D08656FBE}"/>
          </ac:spMkLst>
        </pc:spChg>
        <pc:spChg chg="add del mod">
          <ac:chgData name="DaF Prakti" userId="a93624d310500fee" providerId="LiveId" clId="{052D65C3-E7DD-4D5C-ADED-FE908308D06C}" dt="2022-07-01T11:56:27.083" v="153" actId="21"/>
          <ac:spMkLst>
            <pc:docMk/>
            <pc:sldMk cId="2653522971" sldId="1173"/>
            <ac:spMk id="11" creationId="{8B37814A-316C-4B09-3324-C25BD4E57082}"/>
          </ac:spMkLst>
        </pc:spChg>
        <pc:spChg chg="add del mod">
          <ac:chgData name="DaF Prakti" userId="a93624d310500fee" providerId="LiveId" clId="{052D65C3-E7DD-4D5C-ADED-FE908308D06C}" dt="2022-07-01T11:56:44.127" v="154"/>
          <ac:spMkLst>
            <pc:docMk/>
            <pc:sldMk cId="2653522971" sldId="1173"/>
            <ac:spMk id="12" creationId="{9F05C4C5-7024-5ADE-92C1-8A221B5E3B7F}"/>
          </ac:spMkLst>
        </pc:spChg>
        <pc:spChg chg="add del mod">
          <ac:chgData name="DaF Prakti" userId="a93624d310500fee" providerId="LiveId" clId="{052D65C3-E7DD-4D5C-ADED-FE908308D06C}" dt="2022-07-01T12:26:35.770" v="270" actId="21"/>
          <ac:spMkLst>
            <pc:docMk/>
            <pc:sldMk cId="2653522971" sldId="1173"/>
            <ac:spMk id="14" creationId="{4E957325-EFCF-D163-37D3-939C4004E740}"/>
          </ac:spMkLst>
        </pc:spChg>
        <pc:graphicFrameChg chg="add del mod modGraphic">
          <ac:chgData name="DaF Prakti" userId="a93624d310500fee" providerId="LiveId" clId="{052D65C3-E7DD-4D5C-ADED-FE908308D06C}" dt="2022-07-01T11:52:24.250" v="120" actId="21"/>
          <ac:graphicFrameMkLst>
            <pc:docMk/>
            <pc:sldMk cId="2653522971" sldId="1173"/>
            <ac:graphicFrameMk id="5" creationId="{4F6B3BEC-7068-BAAB-4AEB-7D81E4FF1B81}"/>
          </ac:graphicFrameMkLst>
        </pc:graphicFrameChg>
        <pc:graphicFrameChg chg="add del mod">
          <ac:chgData name="DaF Prakti" userId="a93624d310500fee" providerId="LiveId" clId="{052D65C3-E7DD-4D5C-ADED-FE908308D06C}" dt="2022-07-01T11:52:28.707" v="122"/>
          <ac:graphicFrameMkLst>
            <pc:docMk/>
            <pc:sldMk cId="2653522971" sldId="1173"/>
            <ac:graphicFrameMk id="9" creationId="{02749D99-E4B9-92AC-1E9E-CCDD59EFC2F7}"/>
          </ac:graphicFrameMkLst>
        </pc:graphicFrameChg>
        <pc:graphicFrameChg chg="add del mod">
          <ac:chgData name="DaF Prakti" userId="a93624d310500fee" providerId="LiveId" clId="{052D65C3-E7DD-4D5C-ADED-FE908308D06C}" dt="2022-07-01T11:56:27.083" v="153" actId="21"/>
          <ac:graphicFrameMkLst>
            <pc:docMk/>
            <pc:sldMk cId="2653522971" sldId="1173"/>
            <ac:graphicFrameMk id="10" creationId="{421E8045-213C-EDEE-36DF-417EBC0C03A4}"/>
          </ac:graphicFrameMkLst>
        </pc:graphicFrameChg>
        <pc:graphicFrameChg chg="add mod modGraphic">
          <ac:chgData name="DaF Prakti" userId="a93624d310500fee" providerId="LiveId" clId="{052D65C3-E7DD-4D5C-ADED-FE908308D06C}" dt="2022-07-05T06:37:53.841" v="819" actId="14100"/>
          <ac:graphicFrameMkLst>
            <pc:docMk/>
            <pc:sldMk cId="2653522971" sldId="1173"/>
            <ac:graphicFrameMk id="13" creationId="{B27703E8-1503-FAF5-2FC1-37189DE29CE9}"/>
          </ac:graphicFrameMkLst>
        </pc:graphicFrameChg>
        <pc:picChg chg="add mod">
          <ac:chgData name="DaF Prakti" userId="a93624d310500fee" providerId="LiveId" clId="{052D65C3-E7DD-4D5C-ADED-FE908308D06C}" dt="2022-07-01T11:44:05.752" v="72" actId="1076"/>
          <ac:picMkLst>
            <pc:docMk/>
            <pc:sldMk cId="2653522971" sldId="1173"/>
            <ac:picMk id="4" creationId="{99947969-2674-D614-2005-55F84CB5FD58}"/>
          </ac:picMkLst>
        </pc:picChg>
      </pc:sldChg>
      <pc:sldChg chg="addSp delSp modSp new mod">
        <pc:chgData name="DaF Prakti" userId="a93624d310500fee" providerId="LiveId" clId="{052D65C3-E7DD-4D5C-ADED-FE908308D06C}" dt="2022-07-05T06:34:38.599" v="810" actId="14100"/>
        <pc:sldMkLst>
          <pc:docMk/>
          <pc:sldMk cId="269391110" sldId="1174"/>
        </pc:sldMkLst>
        <pc:spChg chg="del">
          <ac:chgData name="DaF Prakti" userId="a93624d310500fee" providerId="LiveId" clId="{052D65C3-E7DD-4D5C-ADED-FE908308D06C}" dt="2022-07-01T11:59:36.928" v="172"/>
          <ac:spMkLst>
            <pc:docMk/>
            <pc:sldMk cId="269391110" sldId="1174"/>
            <ac:spMk id="3" creationId="{CB90FE5D-DA3C-8E05-1596-D0C289461F2A}"/>
          </ac:spMkLst>
        </pc:spChg>
        <pc:graphicFrameChg chg="add mod modGraphic">
          <ac:chgData name="DaF Prakti" userId="a93624d310500fee" providerId="LiveId" clId="{052D65C3-E7DD-4D5C-ADED-FE908308D06C}" dt="2022-07-05T06:34:38.599" v="810" actId="14100"/>
          <ac:graphicFrameMkLst>
            <pc:docMk/>
            <pc:sldMk cId="269391110" sldId="1174"/>
            <ac:graphicFrameMk id="5" creationId="{3CC94663-230C-5A66-7DA9-6B6DECB72028}"/>
          </ac:graphicFrameMkLst>
        </pc:graphicFrameChg>
        <pc:picChg chg="add mod">
          <ac:chgData name="DaF Prakti" userId="a93624d310500fee" providerId="LiveId" clId="{052D65C3-E7DD-4D5C-ADED-FE908308D06C}" dt="2022-07-01T11:59:18.896" v="171" actId="1076"/>
          <ac:picMkLst>
            <pc:docMk/>
            <pc:sldMk cId="269391110" sldId="1174"/>
            <ac:picMk id="4" creationId="{B2E59262-5618-E33B-3382-2068D7C671C8}"/>
          </ac:picMkLst>
        </pc:picChg>
      </pc:sldChg>
      <pc:sldChg chg="addSp delSp modSp new mod">
        <pc:chgData name="DaF Prakti" userId="a93624d310500fee" providerId="LiveId" clId="{052D65C3-E7DD-4D5C-ADED-FE908308D06C}" dt="2022-07-05T06:26:56.340" v="734" actId="14100"/>
        <pc:sldMkLst>
          <pc:docMk/>
          <pc:sldMk cId="2798303457" sldId="1175"/>
        </pc:sldMkLst>
        <pc:spChg chg="del">
          <ac:chgData name="DaF Prakti" userId="a93624d310500fee" providerId="LiveId" clId="{052D65C3-E7DD-4D5C-ADED-FE908308D06C}" dt="2022-07-01T12:03:50.002" v="184"/>
          <ac:spMkLst>
            <pc:docMk/>
            <pc:sldMk cId="2798303457" sldId="1175"/>
            <ac:spMk id="3" creationId="{E66ABC31-7E8A-07A6-5AE7-172A45879445}"/>
          </ac:spMkLst>
        </pc:spChg>
        <pc:spChg chg="add del mod">
          <ac:chgData name="DaF Prakti" userId="a93624d310500fee" providerId="LiveId" clId="{052D65C3-E7DD-4D5C-ADED-FE908308D06C}" dt="2022-07-01T12:14:11.987" v="190" actId="21"/>
          <ac:spMkLst>
            <pc:docMk/>
            <pc:sldMk cId="2798303457" sldId="1175"/>
            <ac:spMk id="6" creationId="{3B9BC475-BFDB-BB61-AEB1-465793355E83}"/>
          </ac:spMkLst>
        </pc:spChg>
        <pc:spChg chg="add del mod">
          <ac:chgData name="DaF Prakti" userId="a93624d310500fee" providerId="LiveId" clId="{052D65C3-E7DD-4D5C-ADED-FE908308D06C}" dt="2022-07-01T12:14:41.193" v="193"/>
          <ac:spMkLst>
            <pc:docMk/>
            <pc:sldMk cId="2798303457" sldId="1175"/>
            <ac:spMk id="7" creationId="{BE2934E4-57BE-6E8B-852D-FB02BC6B2B2D}"/>
          </ac:spMkLst>
        </pc:spChg>
        <pc:spChg chg="add del mod">
          <ac:chgData name="DaF Prakti" userId="a93624d310500fee" providerId="LiveId" clId="{052D65C3-E7DD-4D5C-ADED-FE908308D06C}" dt="2022-07-01T12:14:29.799" v="192"/>
          <ac:spMkLst>
            <pc:docMk/>
            <pc:sldMk cId="2798303457" sldId="1175"/>
            <ac:spMk id="9" creationId="{BE61912D-59EC-5E3E-F85B-FC0454D96A77}"/>
          </ac:spMkLst>
        </pc:spChg>
        <pc:spChg chg="add mod">
          <ac:chgData name="DaF Prakti" userId="a93624d310500fee" providerId="LiveId" clId="{052D65C3-E7DD-4D5C-ADED-FE908308D06C}" dt="2022-07-01T12:14:43.835" v="194" actId="1076"/>
          <ac:spMkLst>
            <pc:docMk/>
            <pc:sldMk cId="2798303457" sldId="1175"/>
            <ac:spMk id="11" creationId="{109B2726-B5A1-2CBC-1752-B5A631655446}"/>
          </ac:spMkLst>
        </pc:spChg>
        <pc:graphicFrameChg chg="add del mod">
          <ac:chgData name="DaF Prakti" userId="a93624d310500fee" providerId="LiveId" clId="{052D65C3-E7DD-4D5C-ADED-FE908308D06C}" dt="2022-07-01T12:14:11.987" v="190" actId="21"/>
          <ac:graphicFrameMkLst>
            <pc:docMk/>
            <pc:sldMk cId="2798303457" sldId="1175"/>
            <ac:graphicFrameMk id="5" creationId="{F1226B8F-2E71-CF7A-59EF-C6EF7C4C75D1}"/>
          </ac:graphicFrameMkLst>
        </pc:graphicFrameChg>
        <pc:graphicFrameChg chg="add del mod">
          <ac:chgData name="DaF Prakti" userId="a93624d310500fee" providerId="LiveId" clId="{052D65C3-E7DD-4D5C-ADED-FE908308D06C}" dt="2022-07-01T12:14:29.799" v="192"/>
          <ac:graphicFrameMkLst>
            <pc:docMk/>
            <pc:sldMk cId="2798303457" sldId="1175"/>
            <ac:graphicFrameMk id="8" creationId="{16C43EAE-BE29-EE9C-7234-0B1243588E55}"/>
          </ac:graphicFrameMkLst>
        </pc:graphicFrameChg>
        <pc:graphicFrameChg chg="add mod modGraphic">
          <ac:chgData name="DaF Prakti" userId="a93624d310500fee" providerId="LiveId" clId="{052D65C3-E7DD-4D5C-ADED-FE908308D06C}" dt="2022-07-05T06:26:56.340" v="734" actId="14100"/>
          <ac:graphicFrameMkLst>
            <pc:docMk/>
            <pc:sldMk cId="2798303457" sldId="1175"/>
            <ac:graphicFrameMk id="10" creationId="{A3D54095-0419-54E4-50B5-7016D7442E12}"/>
          </ac:graphicFrameMkLst>
        </pc:graphicFrameChg>
        <pc:picChg chg="add mod">
          <ac:chgData name="DaF Prakti" userId="a93624d310500fee" providerId="LiveId" clId="{052D65C3-E7DD-4D5C-ADED-FE908308D06C}" dt="2022-07-01T12:02:20.213" v="178" actId="1076"/>
          <ac:picMkLst>
            <pc:docMk/>
            <pc:sldMk cId="2798303457" sldId="1175"/>
            <ac:picMk id="4" creationId="{F42787DE-52DA-5E6F-3F54-E52F56149527}"/>
          </ac:picMkLst>
        </pc:picChg>
      </pc:sldChg>
      <pc:sldChg chg="add del">
        <pc:chgData name="DaF Prakti" userId="a93624d310500fee" providerId="LiveId" clId="{052D65C3-E7DD-4D5C-ADED-FE908308D06C}" dt="2022-07-01T12:02:55.300" v="182" actId="2696"/>
        <pc:sldMkLst>
          <pc:docMk/>
          <pc:sldMk cId="1069018517" sldId="1176"/>
        </pc:sldMkLst>
      </pc:sldChg>
      <pc:sldChg chg="new del">
        <pc:chgData name="DaF Prakti" userId="a93624d310500fee" providerId="LiveId" clId="{052D65C3-E7DD-4D5C-ADED-FE908308D06C}" dt="2022-07-01T12:02:42.032" v="180" actId="2696"/>
        <pc:sldMkLst>
          <pc:docMk/>
          <pc:sldMk cId="2112346174" sldId="1176"/>
        </pc:sldMkLst>
      </pc:sldChg>
      <pc:sldChg chg="addSp delSp modSp add mod">
        <pc:chgData name="DaF Prakti" userId="a93624d310500fee" providerId="LiveId" clId="{052D65C3-E7DD-4D5C-ADED-FE908308D06C}" dt="2022-07-05T06:34:45.907" v="811" actId="14734"/>
        <pc:sldMkLst>
          <pc:docMk/>
          <pc:sldMk cId="3971254257" sldId="1176"/>
        </pc:sldMkLst>
        <pc:spChg chg="del">
          <ac:chgData name="DaF Prakti" userId="a93624d310500fee" providerId="LiveId" clId="{052D65C3-E7DD-4D5C-ADED-FE908308D06C}" dt="2022-07-01T12:15:41.020" v="199"/>
          <ac:spMkLst>
            <pc:docMk/>
            <pc:sldMk cId="3971254257" sldId="1176"/>
            <ac:spMk id="3" creationId="{E66ABC31-7E8A-07A6-5AE7-172A45879445}"/>
          </ac:spMkLst>
        </pc:spChg>
        <pc:spChg chg="add del mod">
          <ac:chgData name="DaF Prakti" userId="a93624d310500fee" providerId="LiveId" clId="{052D65C3-E7DD-4D5C-ADED-FE908308D06C}" dt="2022-07-04T08:56:11.355" v="424" actId="21"/>
          <ac:spMkLst>
            <pc:docMk/>
            <pc:sldMk cId="3971254257" sldId="1176"/>
            <ac:spMk id="6" creationId="{CDD2C245-BF09-EB1C-8830-272DD8833278}"/>
          </ac:spMkLst>
        </pc:spChg>
        <pc:graphicFrameChg chg="add mod modGraphic">
          <ac:chgData name="DaF Prakti" userId="a93624d310500fee" providerId="LiveId" clId="{052D65C3-E7DD-4D5C-ADED-FE908308D06C}" dt="2022-07-05T06:34:45.907" v="811" actId="14734"/>
          <ac:graphicFrameMkLst>
            <pc:docMk/>
            <pc:sldMk cId="3971254257" sldId="1176"/>
            <ac:graphicFrameMk id="5" creationId="{02BE8621-196E-A7D8-F5F0-B0DEA953B9A1}"/>
          </ac:graphicFrameMkLst>
        </pc:graphicFrameChg>
      </pc:sldChg>
      <pc:sldChg chg="addSp delSp modSp new mod">
        <pc:chgData name="DaF Prakti" userId="a93624d310500fee" providerId="LiveId" clId="{052D65C3-E7DD-4D5C-ADED-FE908308D06C}" dt="2022-07-05T06:35:22.755" v="817" actId="1076"/>
        <pc:sldMkLst>
          <pc:docMk/>
          <pc:sldMk cId="425033431" sldId="1177"/>
        </pc:sldMkLst>
        <pc:spChg chg="del">
          <ac:chgData name="DaF Prakti" userId="a93624d310500fee" providerId="LiveId" clId="{052D65C3-E7DD-4D5C-ADED-FE908308D06C}" dt="2022-07-01T12:19:34.367" v="220"/>
          <ac:spMkLst>
            <pc:docMk/>
            <pc:sldMk cId="425033431" sldId="1177"/>
            <ac:spMk id="3" creationId="{58608589-5FAD-B9A1-8821-626D88AB2F04}"/>
          </ac:spMkLst>
        </pc:spChg>
        <pc:graphicFrameChg chg="add mod modGraphic">
          <ac:chgData name="DaF Prakti" userId="a93624d310500fee" providerId="LiveId" clId="{052D65C3-E7DD-4D5C-ADED-FE908308D06C}" dt="2022-07-05T06:35:22.755" v="817" actId="1076"/>
          <ac:graphicFrameMkLst>
            <pc:docMk/>
            <pc:sldMk cId="425033431" sldId="1177"/>
            <ac:graphicFrameMk id="5" creationId="{09ECBB4D-E3A0-1C91-5401-A3999539EB3B}"/>
          </ac:graphicFrameMkLst>
        </pc:graphicFrameChg>
        <pc:picChg chg="add mod">
          <ac:chgData name="DaF Prakti" userId="a93624d310500fee" providerId="LiveId" clId="{052D65C3-E7DD-4D5C-ADED-FE908308D06C}" dt="2022-07-01T12:19:09.587" v="219" actId="1076"/>
          <ac:picMkLst>
            <pc:docMk/>
            <pc:sldMk cId="425033431" sldId="1177"/>
            <ac:picMk id="4" creationId="{B01D2B0E-A197-3031-39F6-E75E3A9E7B6C}"/>
          </ac:picMkLst>
        </pc:picChg>
      </pc:sldChg>
      <pc:sldChg chg="addSp delSp modSp mod">
        <pc:chgData name="DaF Prakti" userId="a93624d310500fee" providerId="LiveId" clId="{052D65C3-E7DD-4D5C-ADED-FE908308D06C}" dt="2022-07-05T06:30:23.691" v="778" actId="14100"/>
        <pc:sldMkLst>
          <pc:docMk/>
          <pc:sldMk cId="2605825313" sldId="1178"/>
        </pc:sldMkLst>
        <pc:spChg chg="del">
          <ac:chgData name="DaF Prakti" userId="a93624d310500fee" providerId="LiveId" clId="{052D65C3-E7DD-4D5C-ADED-FE908308D06C}" dt="2022-07-01T12:20:03.178" v="224"/>
          <ac:spMkLst>
            <pc:docMk/>
            <pc:sldMk cId="2605825313" sldId="1178"/>
            <ac:spMk id="3" creationId="{58608589-5FAD-B9A1-8821-626D88AB2F04}"/>
          </ac:spMkLst>
        </pc:spChg>
        <pc:graphicFrameChg chg="add mod modGraphic">
          <ac:chgData name="DaF Prakti" userId="a93624d310500fee" providerId="LiveId" clId="{052D65C3-E7DD-4D5C-ADED-FE908308D06C}" dt="2022-07-05T06:30:23.691" v="778" actId="14100"/>
          <ac:graphicFrameMkLst>
            <pc:docMk/>
            <pc:sldMk cId="2605825313" sldId="1178"/>
            <ac:graphicFrameMk id="5" creationId="{C794FB40-117F-8592-4119-533FC5E28C21}"/>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71800" cy="495427"/>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4" y="1"/>
            <a:ext cx="2971800" cy="495427"/>
          </a:xfrm>
          <a:prstGeom prst="rect">
            <a:avLst/>
          </a:prstGeom>
        </p:spPr>
        <p:txBody>
          <a:bodyPr vert="horz" lIns="91440" tIns="45720" rIns="91440" bIns="45720" rtlCol="0"/>
          <a:lstStyle>
            <a:lvl1pPr algn="r">
              <a:defRPr sz="1200"/>
            </a:lvl1pPr>
          </a:lstStyle>
          <a:p>
            <a:fld id="{6726FD62-E1E6-45DF-9D35-888C90A35E23}" type="datetimeFigureOut">
              <a:rPr lang="de-DE" smtClean="0"/>
              <a:t>21.07.2024</a:t>
            </a:fld>
            <a:endParaRPr lang="de-DE"/>
          </a:p>
        </p:txBody>
      </p:sp>
      <p:sp>
        <p:nvSpPr>
          <p:cNvPr id="4" name="Folienbildplatzhalter 3"/>
          <p:cNvSpPr>
            <a:spLocks noGrp="1" noRot="1" noChangeAspect="1"/>
          </p:cNvSpPr>
          <p:nvPr>
            <p:ph type="sldImg" idx="2"/>
          </p:nvPr>
        </p:nvSpPr>
        <p:spPr>
          <a:xfrm>
            <a:off x="466725" y="1235075"/>
            <a:ext cx="5924550"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1" y="4751982"/>
            <a:ext cx="5486400" cy="3887986"/>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825"/>
            <a:ext cx="2971800" cy="49542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4" y="9378825"/>
            <a:ext cx="2971800" cy="495426"/>
          </a:xfrm>
          <a:prstGeom prst="rect">
            <a:avLst/>
          </a:prstGeom>
        </p:spPr>
        <p:txBody>
          <a:bodyPr vert="horz" lIns="91440" tIns="45720" rIns="91440" bIns="45720" rtlCol="0" anchor="b"/>
          <a:lstStyle>
            <a:lvl1pPr algn="r">
              <a:defRPr sz="1200"/>
            </a:lvl1pPr>
          </a:lstStyle>
          <a:p>
            <a:fld id="{2CC1B354-9FC4-45D3-9C8C-4DB9CE1A5FF5}" type="slidenum">
              <a:rPr lang="de-DE" smtClean="0"/>
              <a:t>‹Nr.›</a:t>
            </a:fld>
            <a:endParaRPr lang="de-DE"/>
          </a:p>
        </p:txBody>
      </p:sp>
    </p:spTree>
    <p:extLst>
      <p:ext uri="{BB962C8B-B14F-4D97-AF65-F5344CB8AC3E}">
        <p14:creationId xmlns:p14="http://schemas.microsoft.com/office/powerpoint/2010/main" val="2625060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1-zeilig)">
    <p:spTree>
      <p:nvGrpSpPr>
        <p:cNvPr id="1" name=""/>
        <p:cNvGrpSpPr/>
        <p:nvPr/>
      </p:nvGrpSpPr>
      <p:grpSpPr>
        <a:xfrm>
          <a:off x="0" y="0"/>
          <a:ext cx="0" cy="0"/>
          <a:chOff x="0" y="0"/>
          <a:chExt cx="0" cy="0"/>
        </a:xfrm>
      </p:grpSpPr>
      <p:sp>
        <p:nvSpPr>
          <p:cNvPr id="2" name="Title 1"/>
          <p:cNvSpPr>
            <a:spLocks noGrp="1"/>
          </p:cNvSpPr>
          <p:nvPr>
            <p:ph type="title"/>
          </p:nvPr>
        </p:nvSpPr>
        <p:spPr>
          <a:xfrm>
            <a:off x="2624219" y="862518"/>
            <a:ext cx="6662021" cy="309052"/>
          </a:xfrm>
        </p:spPr>
        <p:txBody>
          <a:bodyPr/>
          <a:lstStyle/>
          <a:p>
            <a:r>
              <a:rPr lang="de-DE" dirty="0"/>
              <a:t>Mastertitelformat bearbeiten</a:t>
            </a:r>
            <a:endParaRPr lang="en-US" dirty="0"/>
          </a:p>
        </p:txBody>
      </p:sp>
      <p:sp>
        <p:nvSpPr>
          <p:cNvPr id="3" name="Content Placeholder 2"/>
          <p:cNvSpPr>
            <a:spLocks noGrp="1"/>
          </p:cNvSpPr>
          <p:nvPr>
            <p:ph idx="1"/>
          </p:nvPr>
        </p:nvSpPr>
        <p:spPr>
          <a:xfrm>
            <a:off x="238761" y="1446371"/>
            <a:ext cx="9217615" cy="4351339"/>
          </a:xfrm>
          <a:prstGeom prst="rect">
            <a:avLst/>
          </a:prstGeom>
        </p:spPr>
        <p:txBody>
          <a:bodyPr/>
          <a:lstStyle>
            <a:lvl1pPr>
              <a:spcAft>
                <a:spcPts val="667"/>
              </a:spcAft>
              <a:defRPr/>
            </a:lvl1pPr>
            <a:lvl2pPr>
              <a:spcAft>
                <a:spcPts val="1000"/>
              </a:spcAft>
              <a:defRPr/>
            </a:lvl2pPr>
            <a:lvl3pPr>
              <a:spcAft>
                <a:spcPts val="1000"/>
              </a:spcAft>
              <a:defRPr/>
            </a:lvl3pPr>
            <a:lvl4pPr>
              <a:spcAft>
                <a:spcPts val="1000"/>
              </a:spcAft>
              <a:defRPr/>
            </a:lvl4pPr>
            <a:lvl5pPr>
              <a:spcAft>
                <a:spcPts val="1000"/>
              </a:spcAf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Slide Number Placeholder 5"/>
          <p:cNvSpPr>
            <a:spLocks noGrp="1"/>
          </p:cNvSpPr>
          <p:nvPr>
            <p:ph type="sldNum" sz="quarter" idx="12"/>
          </p:nvPr>
        </p:nvSpPr>
        <p:spPr>
          <a:xfrm>
            <a:off x="11660293" y="6536887"/>
            <a:ext cx="612987" cy="355564"/>
          </a:xfrm>
          <a:prstGeom prst="rect">
            <a:avLst/>
          </a:prstGeom>
        </p:spPr>
        <p:txBody>
          <a:bodyPr/>
          <a:lstStyle>
            <a:lvl1pPr>
              <a:defRPr sz="1333">
                <a:solidFill>
                  <a:schemeClr val="tx1">
                    <a:lumMod val="65000"/>
                    <a:lumOff val="35000"/>
                  </a:schemeClr>
                </a:solidFill>
                <a:latin typeface="Arial" panose="020B0604020202020204" pitchFamily="34" charset="0"/>
                <a:cs typeface="Arial" panose="020B0604020202020204" pitchFamily="34" charset="0"/>
              </a:defRPr>
            </a:lvl1pPr>
          </a:lstStyle>
          <a:p>
            <a:fld id="{87A94A7B-B00E-4A58-8436-4DF4E69E90A7}" type="slidenum">
              <a:rPr lang="de-DE" smtClean="0"/>
              <a:pPr/>
              <a:t>‹Nr.›</a:t>
            </a:fld>
            <a:endParaRPr lang="de-DE" dirty="0">
              <a:latin typeface="Arial" panose="020B0604020202020204" pitchFamily="34" charset="0"/>
              <a:cs typeface="Arial" panose="020B0604020202020204" pitchFamily="34" charset="0"/>
            </a:endParaRPr>
          </a:p>
        </p:txBody>
      </p:sp>
      <p:sp>
        <p:nvSpPr>
          <p:cNvPr id="7" name="Footer Placeholder 4">
            <a:extLst>
              <a:ext uri="{FF2B5EF4-FFF2-40B4-BE49-F238E27FC236}">
                <a16:creationId xmlns:a16="http://schemas.microsoft.com/office/drawing/2014/main" id="{1574C0FE-3A01-45E0-9B5E-C2AED492D4DE}"/>
              </a:ext>
            </a:extLst>
          </p:cNvPr>
          <p:cNvSpPr>
            <a:spLocks noGrp="1"/>
          </p:cNvSpPr>
          <p:nvPr>
            <p:ph type="ftr" sz="quarter" idx="3"/>
          </p:nvPr>
        </p:nvSpPr>
        <p:spPr>
          <a:xfrm>
            <a:off x="238760" y="6502437"/>
            <a:ext cx="3779520" cy="355563"/>
          </a:xfrm>
          <a:prstGeom prst="rect">
            <a:avLst/>
          </a:prstGeom>
        </p:spPr>
        <p:txBody>
          <a:bodyPr vert="horz" lIns="91440" tIns="45720" rIns="91440" bIns="45720" rtlCol="0" anchor="ctr"/>
          <a:lstStyle>
            <a:lvl1pPr algn="ctr">
              <a:defRPr sz="1333">
                <a:solidFill>
                  <a:schemeClr val="tx1">
                    <a:lumMod val="65000"/>
                    <a:lumOff val="35000"/>
                  </a:schemeClr>
                </a:solidFill>
                <a:latin typeface="Arial" panose="020B0604020202020204" pitchFamily="34" charset="0"/>
                <a:cs typeface="Arial" panose="020B0604020202020204" pitchFamily="34" charset="0"/>
              </a:defRPr>
            </a:lvl1pPr>
          </a:lstStyle>
          <a:p>
            <a:pPr algn="l"/>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14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979ADC2-C4DD-448F-AF61-771487928D35}"/>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3" name="Fußzeilenplatzhalter 2">
            <a:extLst>
              <a:ext uri="{FF2B5EF4-FFF2-40B4-BE49-F238E27FC236}">
                <a16:creationId xmlns:a16="http://schemas.microsoft.com/office/drawing/2014/main" id="{CA60A029-F95D-4704-A2BE-2CB7D8E8EB6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791948E-25E0-4838-B74D-B814FB2ACE56}"/>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3039866629"/>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5FB522-B927-4D69-A420-E74FD6AE934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5F4669A-CDBF-41E1-A9E4-67BB4B99AD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C5E8619-F439-462A-9EED-4428FD157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5864B51-2391-4747-B7D6-DFFFE50F0468}"/>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6" name="Fußzeilenplatzhalter 5">
            <a:extLst>
              <a:ext uri="{FF2B5EF4-FFF2-40B4-BE49-F238E27FC236}">
                <a16:creationId xmlns:a16="http://schemas.microsoft.com/office/drawing/2014/main" id="{5FE5E138-2F3C-4FF5-B205-14CFF39874B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084D5B5-579A-4D41-83D8-0C071A8743B1}"/>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1236933913"/>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720117-E36B-4B50-8994-B31C8F71B48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3CBEB6F-16C1-4166-9460-75FC05796E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D45F058-08A3-4FCB-8DCE-2F645FAAE9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0B0ABFB-4649-4BAF-B7D6-A6721A7CB860}"/>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6" name="Fußzeilenplatzhalter 5">
            <a:extLst>
              <a:ext uri="{FF2B5EF4-FFF2-40B4-BE49-F238E27FC236}">
                <a16:creationId xmlns:a16="http://schemas.microsoft.com/office/drawing/2014/main" id="{B5B058A2-191C-425D-98E9-835075E7D0A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6C9CF5A-EEA4-4B07-BD1E-CDB521490EC0}"/>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545055149"/>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CB9E9E-0F4D-462E-91D9-84C04FE9860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CCFED6A-353D-410B-99E1-16ABDC86EF1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0A2E3B-4E67-4BAC-85F0-E883D7A4BD06}"/>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9864F74C-3D4E-4CF5-8EF5-529C7B1E827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632C20-773F-4E3B-B23A-CB1987592A2F}"/>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4213111160"/>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B924A87-0545-470A-BB5D-1F3E7F4A46C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E170F97-C23F-47AF-8A7F-ACD0812BA36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97DD8B-A6B5-44F8-82F9-694A0F0B0E29}"/>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1BC9AB65-F416-4F1C-AC55-4D60FBD7756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5CB8F98-81F6-4110-B8D9-0F3386907E87}"/>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1862528082"/>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eckblatt">
    <p:spTree>
      <p:nvGrpSpPr>
        <p:cNvPr id="1" name=""/>
        <p:cNvGrpSpPr/>
        <p:nvPr/>
      </p:nvGrpSpPr>
      <p:grpSpPr>
        <a:xfrm>
          <a:off x="0" y="0"/>
          <a:ext cx="0" cy="0"/>
          <a:chOff x="0" y="0"/>
          <a:chExt cx="0" cy="0"/>
        </a:xfrm>
      </p:grpSpPr>
      <p:sp>
        <p:nvSpPr>
          <p:cNvPr id="11" name="Inhaltsplatzhalter 10">
            <a:extLst>
              <a:ext uri="{FF2B5EF4-FFF2-40B4-BE49-F238E27FC236}">
                <a16:creationId xmlns:a16="http://schemas.microsoft.com/office/drawing/2014/main" id="{557500EA-3754-4F64-A924-28DCA51C80E8}"/>
              </a:ext>
            </a:extLst>
          </p:cNvPr>
          <p:cNvSpPr>
            <a:spLocks noGrp="1"/>
          </p:cNvSpPr>
          <p:nvPr>
            <p:ph sz="quarter" idx="13" hasCustomPrompt="1"/>
          </p:nvPr>
        </p:nvSpPr>
        <p:spPr>
          <a:xfrm>
            <a:off x="10424161" y="6553352"/>
            <a:ext cx="1920240" cy="284328"/>
          </a:xfrm>
        </p:spPr>
        <p:txBody>
          <a:bodyPr>
            <a:normAutofit/>
          </a:bodyPr>
          <a:lstStyle>
            <a:lvl1pPr marL="0" indent="0">
              <a:buNone/>
              <a:defRPr sz="1333">
                <a:solidFill>
                  <a:schemeClr val="tx1">
                    <a:lumMod val="65000"/>
                    <a:lumOff val="35000"/>
                  </a:schemeClr>
                </a:solidFill>
              </a:defRPr>
            </a:lvl1pPr>
          </a:lstStyle>
          <a:p>
            <a:pPr lvl="0"/>
            <a:r>
              <a:rPr lang="de-DE" dirty="0"/>
              <a:t>Datum</a:t>
            </a:r>
          </a:p>
        </p:txBody>
      </p:sp>
      <p:sp>
        <p:nvSpPr>
          <p:cNvPr id="12" name="Textfeld 11">
            <a:extLst>
              <a:ext uri="{FF2B5EF4-FFF2-40B4-BE49-F238E27FC236}">
                <a16:creationId xmlns:a16="http://schemas.microsoft.com/office/drawing/2014/main" id="{E3F3B2E0-5994-4048-B5B0-D742E1E54754}"/>
              </a:ext>
            </a:extLst>
          </p:cNvPr>
          <p:cNvSpPr txBox="1"/>
          <p:nvPr userDrawn="1"/>
        </p:nvSpPr>
        <p:spPr>
          <a:xfrm>
            <a:off x="2611120" y="600115"/>
            <a:ext cx="6553200" cy="584775"/>
          </a:xfrm>
          <a:prstGeom prst="rect">
            <a:avLst/>
          </a:prstGeom>
          <a:noFill/>
        </p:spPr>
        <p:txBody>
          <a:bodyPr wrap="square" rtlCol="0">
            <a:spAutoFit/>
          </a:bodyPr>
          <a:lstStyle/>
          <a:p>
            <a:r>
              <a:rPr lang="de-DE" sz="1600" dirty="0">
                <a:solidFill>
                  <a:srgbClr val="2F854C"/>
                </a:solidFill>
                <a:latin typeface="Arial" panose="020B0604020202020204" pitchFamily="34" charset="0"/>
                <a:cs typeface="Arial" panose="020B0604020202020204" pitchFamily="34" charset="0"/>
              </a:rPr>
              <a:t>Fakultät für Sprach- und Literaturwissenschaften</a:t>
            </a:r>
          </a:p>
          <a:p>
            <a:r>
              <a:rPr lang="de-DE" sz="1600" dirty="0">
                <a:solidFill>
                  <a:srgbClr val="2F854C"/>
                </a:solidFill>
                <a:latin typeface="Arial" panose="020B0604020202020204" pitchFamily="34" charset="0"/>
                <a:cs typeface="Arial" panose="020B0604020202020204" pitchFamily="34" charset="0"/>
              </a:rPr>
              <a:t>Institut für Deutsch als Fremdsprache</a:t>
            </a:r>
          </a:p>
        </p:txBody>
      </p:sp>
      <p:sp>
        <p:nvSpPr>
          <p:cNvPr id="5" name="Textplatzhalter 4">
            <a:extLst>
              <a:ext uri="{FF2B5EF4-FFF2-40B4-BE49-F238E27FC236}">
                <a16:creationId xmlns:a16="http://schemas.microsoft.com/office/drawing/2014/main" id="{5606E998-1FAC-44D3-848B-B0A2BC359D5F}"/>
              </a:ext>
            </a:extLst>
          </p:cNvPr>
          <p:cNvSpPr>
            <a:spLocks noGrp="1"/>
          </p:cNvSpPr>
          <p:nvPr>
            <p:ph type="body" sz="quarter" idx="15"/>
          </p:nvPr>
        </p:nvSpPr>
        <p:spPr>
          <a:xfrm>
            <a:off x="3750733" y="2774949"/>
            <a:ext cx="4504267" cy="721784"/>
          </a:xfrm>
        </p:spPr>
        <p:txBody>
          <a:bodyPr>
            <a:normAutofit/>
          </a:bodyPr>
          <a:lstStyle>
            <a:lvl1pPr marL="0" indent="0">
              <a:buNone/>
              <a:defRPr sz="4267" b="1">
                <a:solidFill>
                  <a:srgbClr val="2F854C"/>
                </a:solidFill>
              </a:defRPr>
            </a:lvl1pPr>
          </a:lstStyle>
          <a:p>
            <a:pPr lvl="0"/>
            <a:endParaRPr lang="de-DE" dirty="0"/>
          </a:p>
        </p:txBody>
      </p:sp>
      <p:pic>
        <p:nvPicPr>
          <p:cNvPr id="14" name="Grafik 13" descr="Ein Bild, das Zeichnung enthält.&#10;&#10;Automatisch generierte Beschreibung">
            <a:extLst>
              <a:ext uri="{FF2B5EF4-FFF2-40B4-BE49-F238E27FC236}">
                <a16:creationId xmlns:a16="http://schemas.microsoft.com/office/drawing/2014/main" id="{122B781A-19E1-484B-ABEF-C1ACD305C3E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1747" y="5670550"/>
            <a:ext cx="2316008" cy="809825"/>
          </a:xfrm>
          <a:prstGeom prst="rect">
            <a:avLst/>
          </a:prstGeom>
        </p:spPr>
      </p:pic>
    </p:spTree>
    <p:extLst>
      <p:ext uri="{BB962C8B-B14F-4D97-AF65-F5344CB8AC3E}">
        <p14:creationId xmlns:p14="http://schemas.microsoft.com/office/powerpoint/2010/main" val="1624142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el und Inhalt (2-zeilig)">
    <p:spTree>
      <p:nvGrpSpPr>
        <p:cNvPr id="1" name=""/>
        <p:cNvGrpSpPr/>
        <p:nvPr/>
      </p:nvGrpSpPr>
      <p:grpSpPr>
        <a:xfrm>
          <a:off x="0" y="0"/>
          <a:ext cx="0" cy="0"/>
          <a:chOff x="0" y="0"/>
          <a:chExt cx="0" cy="0"/>
        </a:xfrm>
      </p:grpSpPr>
      <p:sp>
        <p:nvSpPr>
          <p:cNvPr id="2" name="Title 1"/>
          <p:cNvSpPr>
            <a:spLocks noGrp="1"/>
          </p:cNvSpPr>
          <p:nvPr>
            <p:ph type="title"/>
          </p:nvPr>
        </p:nvSpPr>
        <p:spPr>
          <a:xfrm>
            <a:off x="2624219" y="574675"/>
            <a:ext cx="6662021" cy="596895"/>
          </a:xfrm>
        </p:spPr>
        <p:txBody>
          <a:bodyPr/>
          <a:lstStyle>
            <a:lvl1pPr>
              <a:defRPr sz="2400">
                <a:latin typeface="Arial" panose="020B0604020202020204" pitchFamily="34" charset="0"/>
                <a:cs typeface="Arial" panose="020B0604020202020204" pitchFamily="34" charset="0"/>
              </a:defRPr>
            </a:lvl1pPr>
          </a:lstStyle>
          <a:p>
            <a:endParaRPr lang="en-US" dirty="0"/>
          </a:p>
        </p:txBody>
      </p:sp>
      <p:sp>
        <p:nvSpPr>
          <p:cNvPr id="3" name="Content Placeholder 2"/>
          <p:cNvSpPr>
            <a:spLocks noGrp="1"/>
          </p:cNvSpPr>
          <p:nvPr>
            <p:ph idx="1"/>
          </p:nvPr>
        </p:nvSpPr>
        <p:spPr>
          <a:xfrm>
            <a:off x="238761" y="1446371"/>
            <a:ext cx="9217615" cy="4351339"/>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Slide Number Placeholder 5"/>
          <p:cNvSpPr>
            <a:spLocks noGrp="1"/>
          </p:cNvSpPr>
          <p:nvPr>
            <p:ph type="sldNum" sz="quarter" idx="12"/>
          </p:nvPr>
        </p:nvSpPr>
        <p:spPr>
          <a:xfrm>
            <a:off x="11660293" y="6536887"/>
            <a:ext cx="612987" cy="355564"/>
          </a:xfrm>
          <a:prstGeom prst="rect">
            <a:avLst/>
          </a:prstGeom>
        </p:spPr>
        <p:txBody>
          <a:bodyPr/>
          <a:lstStyle>
            <a:lvl1pPr>
              <a:defRPr sz="1333">
                <a:solidFill>
                  <a:schemeClr val="tx1">
                    <a:lumMod val="65000"/>
                    <a:lumOff val="35000"/>
                  </a:schemeClr>
                </a:solidFill>
                <a:latin typeface="Arial" panose="020B0604020202020204" pitchFamily="34" charset="0"/>
                <a:cs typeface="Arial" panose="020B0604020202020204" pitchFamily="34" charset="0"/>
              </a:defRPr>
            </a:lvl1pPr>
          </a:lstStyle>
          <a:p>
            <a:fld id="{87A94A7B-B00E-4A58-8436-4DF4E69E90A7}" type="slidenum">
              <a:rPr lang="de-DE" smtClean="0"/>
              <a:pPr/>
              <a:t>‹Nr.›</a:t>
            </a:fld>
            <a:endParaRPr lang="de-DE" dirty="0">
              <a:latin typeface="Arial" panose="020B0604020202020204" pitchFamily="34" charset="0"/>
              <a:cs typeface="Arial" panose="020B0604020202020204" pitchFamily="34" charset="0"/>
            </a:endParaRPr>
          </a:p>
        </p:txBody>
      </p:sp>
      <p:sp>
        <p:nvSpPr>
          <p:cNvPr id="7" name="Footer Placeholder 4">
            <a:extLst>
              <a:ext uri="{FF2B5EF4-FFF2-40B4-BE49-F238E27FC236}">
                <a16:creationId xmlns:a16="http://schemas.microsoft.com/office/drawing/2014/main" id="{1574C0FE-3A01-45E0-9B5E-C2AED492D4DE}"/>
              </a:ext>
            </a:extLst>
          </p:cNvPr>
          <p:cNvSpPr>
            <a:spLocks noGrp="1"/>
          </p:cNvSpPr>
          <p:nvPr>
            <p:ph type="ftr" sz="quarter" idx="3"/>
          </p:nvPr>
        </p:nvSpPr>
        <p:spPr>
          <a:xfrm>
            <a:off x="238760" y="6502437"/>
            <a:ext cx="3779520" cy="355563"/>
          </a:xfrm>
          <a:prstGeom prst="rect">
            <a:avLst/>
          </a:prstGeom>
        </p:spPr>
        <p:txBody>
          <a:bodyPr vert="horz" lIns="91440" tIns="45720" rIns="91440" bIns="45720" rtlCol="0" anchor="ctr"/>
          <a:lstStyle>
            <a:lvl1pPr algn="ctr">
              <a:defRPr sz="1333">
                <a:solidFill>
                  <a:schemeClr val="tx1">
                    <a:lumMod val="65000"/>
                    <a:lumOff val="35000"/>
                  </a:schemeClr>
                </a:solidFill>
                <a:latin typeface="Arial" panose="020B0604020202020204" pitchFamily="34" charset="0"/>
                <a:cs typeface="Arial" panose="020B0604020202020204" pitchFamily="34" charset="0"/>
              </a:defRPr>
            </a:lvl1pPr>
          </a:lstStyle>
          <a:p>
            <a:pPr algn="l"/>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53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2-zeilig)">
    <p:spTree>
      <p:nvGrpSpPr>
        <p:cNvPr id="1" name=""/>
        <p:cNvGrpSpPr/>
        <p:nvPr/>
      </p:nvGrpSpPr>
      <p:grpSpPr>
        <a:xfrm>
          <a:off x="0" y="0"/>
          <a:ext cx="0" cy="0"/>
          <a:chOff x="0" y="0"/>
          <a:chExt cx="0" cy="0"/>
        </a:xfrm>
      </p:grpSpPr>
      <p:sp>
        <p:nvSpPr>
          <p:cNvPr id="2" name="Title 1"/>
          <p:cNvSpPr>
            <a:spLocks noGrp="1"/>
          </p:cNvSpPr>
          <p:nvPr>
            <p:ph type="title"/>
          </p:nvPr>
        </p:nvSpPr>
        <p:spPr>
          <a:xfrm>
            <a:off x="2624219" y="574675"/>
            <a:ext cx="6662021" cy="596895"/>
          </a:xfrm>
        </p:spPr>
        <p:txBody>
          <a:bodyPr/>
          <a:lstStyle>
            <a:lvl1pPr>
              <a:defRPr sz="2400">
                <a:latin typeface="Arial" panose="020B0604020202020204" pitchFamily="34" charset="0"/>
                <a:cs typeface="Arial" panose="020B0604020202020204" pitchFamily="34" charset="0"/>
              </a:defRPr>
            </a:lvl1pPr>
          </a:lstStyle>
          <a:p>
            <a:endParaRPr lang="en-US" dirty="0"/>
          </a:p>
        </p:txBody>
      </p:sp>
      <p:sp>
        <p:nvSpPr>
          <p:cNvPr id="3" name="Content Placeholder 2"/>
          <p:cNvSpPr>
            <a:spLocks noGrp="1"/>
          </p:cNvSpPr>
          <p:nvPr>
            <p:ph idx="1"/>
          </p:nvPr>
        </p:nvSpPr>
        <p:spPr>
          <a:xfrm>
            <a:off x="238761" y="1446371"/>
            <a:ext cx="9217615" cy="4351339"/>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Slide Number Placeholder 5"/>
          <p:cNvSpPr>
            <a:spLocks noGrp="1"/>
          </p:cNvSpPr>
          <p:nvPr>
            <p:ph type="sldNum" sz="quarter" idx="12"/>
          </p:nvPr>
        </p:nvSpPr>
        <p:spPr>
          <a:xfrm>
            <a:off x="11660293" y="6536887"/>
            <a:ext cx="612987" cy="355564"/>
          </a:xfrm>
          <a:prstGeom prst="rect">
            <a:avLst/>
          </a:prstGeom>
        </p:spPr>
        <p:txBody>
          <a:bodyPr/>
          <a:lstStyle>
            <a:lvl1pPr>
              <a:defRPr sz="1333">
                <a:solidFill>
                  <a:schemeClr val="tx1">
                    <a:lumMod val="65000"/>
                    <a:lumOff val="35000"/>
                  </a:schemeClr>
                </a:solidFill>
                <a:latin typeface="Arial" panose="020B0604020202020204" pitchFamily="34" charset="0"/>
                <a:cs typeface="Arial" panose="020B0604020202020204" pitchFamily="34" charset="0"/>
              </a:defRPr>
            </a:lvl1pPr>
          </a:lstStyle>
          <a:p>
            <a:fld id="{87A94A7B-B00E-4A58-8436-4DF4E69E90A7}" type="slidenum">
              <a:rPr lang="de-DE" smtClean="0"/>
              <a:pPr/>
              <a:t>‹Nr.›</a:t>
            </a:fld>
            <a:endParaRPr lang="de-DE" dirty="0">
              <a:latin typeface="Arial" panose="020B0604020202020204" pitchFamily="34" charset="0"/>
              <a:cs typeface="Arial" panose="020B0604020202020204" pitchFamily="34" charset="0"/>
            </a:endParaRPr>
          </a:p>
        </p:txBody>
      </p:sp>
      <p:sp>
        <p:nvSpPr>
          <p:cNvPr id="7" name="Footer Placeholder 4">
            <a:extLst>
              <a:ext uri="{FF2B5EF4-FFF2-40B4-BE49-F238E27FC236}">
                <a16:creationId xmlns:a16="http://schemas.microsoft.com/office/drawing/2014/main" id="{1574C0FE-3A01-45E0-9B5E-C2AED492D4DE}"/>
              </a:ext>
            </a:extLst>
          </p:cNvPr>
          <p:cNvSpPr>
            <a:spLocks noGrp="1"/>
          </p:cNvSpPr>
          <p:nvPr>
            <p:ph type="ftr" sz="quarter" idx="3"/>
          </p:nvPr>
        </p:nvSpPr>
        <p:spPr>
          <a:xfrm>
            <a:off x="238760" y="6502437"/>
            <a:ext cx="3779520" cy="355563"/>
          </a:xfrm>
          <a:prstGeom prst="rect">
            <a:avLst/>
          </a:prstGeom>
        </p:spPr>
        <p:txBody>
          <a:bodyPr vert="horz" lIns="91440" tIns="45720" rIns="91440" bIns="45720" rtlCol="0" anchor="ctr"/>
          <a:lstStyle>
            <a:lvl1pPr algn="ctr">
              <a:defRPr sz="1333">
                <a:solidFill>
                  <a:schemeClr val="tx1">
                    <a:lumMod val="65000"/>
                    <a:lumOff val="35000"/>
                  </a:schemeClr>
                </a:solidFill>
                <a:latin typeface="Arial" panose="020B0604020202020204" pitchFamily="34" charset="0"/>
                <a:cs typeface="Arial" panose="020B0604020202020204" pitchFamily="34" charset="0"/>
              </a:defRPr>
            </a:lvl1pPr>
          </a:lstStyle>
          <a:p>
            <a:pPr algn="l"/>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75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ckblatt">
    <p:spTree>
      <p:nvGrpSpPr>
        <p:cNvPr id="1" name=""/>
        <p:cNvGrpSpPr/>
        <p:nvPr/>
      </p:nvGrpSpPr>
      <p:grpSpPr>
        <a:xfrm>
          <a:off x="0" y="0"/>
          <a:ext cx="0" cy="0"/>
          <a:chOff x="0" y="0"/>
          <a:chExt cx="0" cy="0"/>
        </a:xfrm>
      </p:grpSpPr>
      <p:sp>
        <p:nvSpPr>
          <p:cNvPr id="11" name="Inhaltsplatzhalter 10">
            <a:extLst>
              <a:ext uri="{FF2B5EF4-FFF2-40B4-BE49-F238E27FC236}">
                <a16:creationId xmlns:a16="http://schemas.microsoft.com/office/drawing/2014/main" id="{557500EA-3754-4F64-A924-28DCA51C80E8}"/>
              </a:ext>
            </a:extLst>
          </p:cNvPr>
          <p:cNvSpPr>
            <a:spLocks noGrp="1"/>
          </p:cNvSpPr>
          <p:nvPr>
            <p:ph sz="quarter" idx="13" hasCustomPrompt="1"/>
          </p:nvPr>
        </p:nvSpPr>
        <p:spPr>
          <a:xfrm>
            <a:off x="10424161" y="6553352"/>
            <a:ext cx="1920240" cy="284328"/>
          </a:xfrm>
        </p:spPr>
        <p:txBody>
          <a:bodyPr>
            <a:normAutofit/>
          </a:bodyPr>
          <a:lstStyle>
            <a:lvl1pPr marL="0" indent="0">
              <a:buNone/>
              <a:defRPr sz="1333">
                <a:solidFill>
                  <a:schemeClr val="tx1">
                    <a:lumMod val="65000"/>
                    <a:lumOff val="35000"/>
                  </a:schemeClr>
                </a:solidFill>
              </a:defRPr>
            </a:lvl1pPr>
          </a:lstStyle>
          <a:p>
            <a:pPr lvl="0"/>
            <a:r>
              <a:rPr lang="de-DE" dirty="0"/>
              <a:t>Datum</a:t>
            </a:r>
          </a:p>
        </p:txBody>
      </p:sp>
      <p:sp>
        <p:nvSpPr>
          <p:cNvPr id="12" name="Textfeld 11">
            <a:extLst>
              <a:ext uri="{FF2B5EF4-FFF2-40B4-BE49-F238E27FC236}">
                <a16:creationId xmlns:a16="http://schemas.microsoft.com/office/drawing/2014/main" id="{E3F3B2E0-5994-4048-B5B0-D742E1E54754}"/>
              </a:ext>
            </a:extLst>
          </p:cNvPr>
          <p:cNvSpPr txBox="1"/>
          <p:nvPr userDrawn="1"/>
        </p:nvSpPr>
        <p:spPr>
          <a:xfrm>
            <a:off x="2611120" y="600115"/>
            <a:ext cx="6553200" cy="584775"/>
          </a:xfrm>
          <a:prstGeom prst="rect">
            <a:avLst/>
          </a:prstGeom>
          <a:noFill/>
        </p:spPr>
        <p:txBody>
          <a:bodyPr wrap="square" rtlCol="0">
            <a:spAutoFit/>
          </a:bodyPr>
          <a:lstStyle/>
          <a:p>
            <a:r>
              <a:rPr lang="de-DE" sz="1600" dirty="0">
                <a:solidFill>
                  <a:srgbClr val="2F854C"/>
                </a:solidFill>
                <a:latin typeface="Arial" panose="020B0604020202020204" pitchFamily="34" charset="0"/>
                <a:cs typeface="Arial" panose="020B0604020202020204" pitchFamily="34" charset="0"/>
              </a:rPr>
              <a:t>Fakultät für Sprach- und Literaturwissenschaften</a:t>
            </a:r>
          </a:p>
          <a:p>
            <a:r>
              <a:rPr lang="de-DE" sz="1600" dirty="0">
                <a:solidFill>
                  <a:srgbClr val="2F854C"/>
                </a:solidFill>
                <a:latin typeface="Arial" panose="020B0604020202020204" pitchFamily="34" charset="0"/>
                <a:cs typeface="Arial" panose="020B0604020202020204" pitchFamily="34" charset="0"/>
              </a:rPr>
              <a:t>Institut für Deutsch als Fremdsprache</a:t>
            </a:r>
          </a:p>
        </p:txBody>
      </p:sp>
      <p:sp>
        <p:nvSpPr>
          <p:cNvPr id="5" name="Textplatzhalter 4">
            <a:extLst>
              <a:ext uri="{FF2B5EF4-FFF2-40B4-BE49-F238E27FC236}">
                <a16:creationId xmlns:a16="http://schemas.microsoft.com/office/drawing/2014/main" id="{5606E998-1FAC-44D3-848B-B0A2BC359D5F}"/>
              </a:ext>
            </a:extLst>
          </p:cNvPr>
          <p:cNvSpPr>
            <a:spLocks noGrp="1"/>
          </p:cNvSpPr>
          <p:nvPr>
            <p:ph type="body" sz="quarter" idx="15"/>
          </p:nvPr>
        </p:nvSpPr>
        <p:spPr>
          <a:xfrm>
            <a:off x="3750733" y="2774949"/>
            <a:ext cx="4504267" cy="721784"/>
          </a:xfrm>
        </p:spPr>
        <p:txBody>
          <a:bodyPr>
            <a:normAutofit/>
          </a:bodyPr>
          <a:lstStyle>
            <a:lvl1pPr marL="0" indent="0">
              <a:buNone/>
              <a:defRPr sz="4267" b="1">
                <a:solidFill>
                  <a:srgbClr val="2F854C"/>
                </a:solidFill>
              </a:defRPr>
            </a:lvl1pPr>
          </a:lstStyle>
          <a:p>
            <a:pPr lvl="0"/>
            <a:endParaRPr lang="de-DE" dirty="0"/>
          </a:p>
        </p:txBody>
      </p:sp>
      <p:pic>
        <p:nvPicPr>
          <p:cNvPr id="14" name="Grafik 13" descr="Ein Bild, das Zeichnung enthält.&#10;&#10;Automatisch generierte Beschreibung">
            <a:extLst>
              <a:ext uri="{FF2B5EF4-FFF2-40B4-BE49-F238E27FC236}">
                <a16:creationId xmlns:a16="http://schemas.microsoft.com/office/drawing/2014/main" id="{122B781A-19E1-484B-ABEF-C1ACD305C3E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1747" y="5670550"/>
            <a:ext cx="2316008" cy="809825"/>
          </a:xfrm>
          <a:prstGeom prst="rect">
            <a:avLst/>
          </a:prstGeom>
        </p:spPr>
      </p:pic>
    </p:spTree>
    <p:extLst>
      <p:ext uri="{BB962C8B-B14F-4D97-AF65-F5344CB8AC3E}">
        <p14:creationId xmlns:p14="http://schemas.microsoft.com/office/powerpoint/2010/main" val="132890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4BE4F8-8815-437E-BB66-9923582CF95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57FA030-AF27-4860-A504-4FD914CCD4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1C3C228-8898-41BC-8359-5615E1646114}"/>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A34E1778-04DD-47C3-8664-6B915E2C4F7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3EABECC-46BA-47EC-B880-987F1451FB67}"/>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1949831263"/>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988F3-2DC2-44EA-82CB-69CE32F977D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4C97B1B-9508-4336-A8A3-B3915840268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BE2834F-1E3E-498D-BF2C-4C982CCFD057}"/>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3955FD5C-77E5-46B4-8B4B-A5349F830F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B8321F7-65DB-4549-9229-2AD0936A4ABF}"/>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3303756463"/>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CC54AB-504A-4908-AB2D-2AE333D588C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EBE40DC-C093-4482-BF9E-21878C8D97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F495CF0-32CF-45FB-9229-96E2E30D3011}"/>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4DE26419-F1CD-4D87-B29F-F38AF6FEC3F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1C3392-E8C4-4567-9A48-F56CF93820FB}"/>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3030710888"/>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9177A6-08C1-4722-BE01-887D85C5499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33F105B-365F-4DCC-9DD1-45FFAD049E4D}"/>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687D31C-A325-4FBB-B70C-CDE3B11DE32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5CC93C4-D539-4875-AED6-E12C8BB3D853}"/>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6" name="Fußzeilenplatzhalter 5">
            <a:extLst>
              <a:ext uri="{FF2B5EF4-FFF2-40B4-BE49-F238E27FC236}">
                <a16:creationId xmlns:a16="http://schemas.microsoft.com/office/drawing/2014/main" id="{45D41B8F-CEC1-4950-874A-B35EDA8415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2F2865E-D2F1-4FB8-8B70-F014D105B161}"/>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1167119355"/>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8F4B21-66A5-4EAB-8F6A-90208F13E37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F7CE2A5-533B-448D-B18C-1DA747C5DA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170F8BB-30BB-4B39-A917-7B156E85392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DC235C1-CFEC-4CD0-82A5-4FAE4FE693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8D12A35-10C8-4B91-A55D-D413F042FF8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D130CF1-E7E5-4BEC-96E6-0D4F3F99DF90}"/>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8" name="Fußzeilenplatzhalter 7">
            <a:extLst>
              <a:ext uri="{FF2B5EF4-FFF2-40B4-BE49-F238E27FC236}">
                <a16:creationId xmlns:a16="http://schemas.microsoft.com/office/drawing/2014/main" id="{384A5702-1C70-4BEE-9F92-BD0E3CD0E78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EDDB17D-914E-4E34-A897-09F15B1973A1}"/>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4007361535"/>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A5DB7-071C-423A-B1A7-C5272E4BE7F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B695997-22E2-438C-AF7F-62FE3A9A0ADF}"/>
              </a:ext>
            </a:extLst>
          </p:cNvPr>
          <p:cNvSpPr>
            <a:spLocks noGrp="1"/>
          </p:cNvSpPr>
          <p:nvPr>
            <p:ph type="dt" sz="half" idx="10"/>
          </p:nvPr>
        </p:nvSpPr>
        <p:spPr/>
        <p:txBody>
          <a:bodyPr/>
          <a:lstStyle/>
          <a:p>
            <a:fld id="{F4C87EDA-9341-496E-896A-EF31734FDC91}" type="datetimeFigureOut">
              <a:rPr lang="de-DE" smtClean="0"/>
              <a:t>21.07.2024</a:t>
            </a:fld>
            <a:endParaRPr lang="de-DE"/>
          </a:p>
        </p:txBody>
      </p:sp>
      <p:sp>
        <p:nvSpPr>
          <p:cNvPr id="4" name="Fußzeilenplatzhalter 3">
            <a:extLst>
              <a:ext uri="{FF2B5EF4-FFF2-40B4-BE49-F238E27FC236}">
                <a16:creationId xmlns:a16="http://schemas.microsoft.com/office/drawing/2014/main" id="{8CB8FA13-61A7-42DE-85E2-F512EC89B40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6A26925-A0D4-42D9-9D47-3CEDB51E05A9}"/>
              </a:ext>
            </a:extLst>
          </p:cNvPr>
          <p:cNvSpPr>
            <a:spLocks noGrp="1"/>
          </p:cNvSpPr>
          <p:nvPr>
            <p:ph type="sldNum" sz="quarter" idx="12"/>
          </p:nvPr>
        </p:nvSpPr>
        <p:spPr/>
        <p:txBody>
          <a:bodyPr/>
          <a:lstStyle/>
          <a:p>
            <a:fld id="{590A77AB-C28E-447D-A5C7-D35E4732DC96}" type="slidenum">
              <a:rPr lang="de-DE" smtClean="0"/>
              <a:t>‹Nr.›</a:t>
            </a:fld>
            <a:endParaRPr lang="de-DE"/>
          </a:p>
        </p:txBody>
      </p:sp>
    </p:spTree>
    <p:extLst>
      <p:ext uri="{BB962C8B-B14F-4D97-AF65-F5344CB8AC3E}">
        <p14:creationId xmlns:p14="http://schemas.microsoft.com/office/powerpoint/2010/main" val="2411342827"/>
      </p:ext>
    </p:extLst>
  </p:cSld>
  <p:clrMapOvr>
    <a:masterClrMapping/>
  </p:clrMapOvr>
  <p:hf hdr="0" ft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1.jp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Grafik 5" descr="Ein Bild, das Screenshot enthält.&#10;&#10;Automatisch generierte Beschreibung">
            <a:extLst>
              <a:ext uri="{FF2B5EF4-FFF2-40B4-BE49-F238E27FC236}">
                <a16:creationId xmlns:a16="http://schemas.microsoft.com/office/drawing/2014/main" id="{B8F7C2C6-B167-44F9-AC12-8C9B424AEB2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2624219" y="859343"/>
            <a:ext cx="6662021" cy="309052"/>
          </a:xfrm>
          <a:prstGeom prst="rect">
            <a:avLst/>
          </a:prstGeom>
        </p:spPr>
        <p:txBody>
          <a:bodyPr vert="horz" lIns="91440" tIns="45720" rIns="91440" bIns="45720" rtlCol="0" anchor="ctr">
            <a:noAutofit/>
          </a:bodyPr>
          <a:lstStyle/>
          <a:p>
            <a:r>
              <a:rPr lang="de-DE" dirty="0"/>
              <a:t>Mastertitelformat bearbeiten</a:t>
            </a:r>
            <a:endParaRPr lang="en-US" dirty="0"/>
          </a:p>
        </p:txBody>
      </p:sp>
      <p:sp>
        <p:nvSpPr>
          <p:cNvPr id="5" name="Text Placeholder 2">
            <a:extLst>
              <a:ext uri="{FF2B5EF4-FFF2-40B4-BE49-F238E27FC236}">
                <a16:creationId xmlns:a16="http://schemas.microsoft.com/office/drawing/2014/main" id="{696C7F6C-3F9F-43F4-8F2D-DD2B964C4965}"/>
              </a:ext>
            </a:extLst>
          </p:cNvPr>
          <p:cNvSpPr>
            <a:spLocks noGrp="1"/>
          </p:cNvSpPr>
          <p:nvPr>
            <p:ph type="body" idx="1"/>
          </p:nvPr>
        </p:nvSpPr>
        <p:spPr>
          <a:xfrm>
            <a:off x="238761" y="1446371"/>
            <a:ext cx="9217615" cy="4759696"/>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37390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hf hdr="0" ftr="0"/>
  <p:txStyles>
    <p:titleStyle>
      <a:lvl1pPr algn="l" defTabSz="914377" rtl="0" eaLnBrk="1" latinLnBrk="0" hangingPunct="1">
        <a:lnSpc>
          <a:spcPct val="90000"/>
        </a:lnSpc>
        <a:spcBef>
          <a:spcPct val="0"/>
        </a:spcBef>
        <a:buNone/>
        <a:defRPr sz="2400" kern="1200">
          <a:solidFill>
            <a:srgbClr val="2F854C"/>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0"/>
        </a:spcBef>
        <a:spcAft>
          <a:spcPts val="667"/>
        </a:spcAft>
        <a:buFontTx/>
        <a:buNone/>
        <a:defRPr sz="2400" kern="1200">
          <a:solidFill>
            <a:srgbClr val="2F854C"/>
          </a:solidFill>
          <a:latin typeface="Arial" panose="020B0604020202020204" pitchFamily="34" charset="0"/>
          <a:ea typeface="+mn-ea"/>
          <a:cs typeface="Arial" panose="020B0604020202020204" pitchFamily="34" charset="0"/>
        </a:defRPr>
      </a:lvl1pPr>
      <a:lvl2pPr marL="457189" indent="0" algn="l" defTabSz="914377" rtl="0" eaLnBrk="1" latinLnBrk="0" hangingPunct="1">
        <a:lnSpc>
          <a:spcPct val="90000"/>
        </a:lnSpc>
        <a:spcBef>
          <a:spcPts val="0"/>
        </a:spcBef>
        <a:spcAft>
          <a:spcPts val="667"/>
        </a:spcAft>
        <a:buFontTx/>
        <a:buNone/>
        <a:defRPr sz="2400" kern="1200">
          <a:solidFill>
            <a:srgbClr val="2F854C"/>
          </a:solidFill>
          <a:latin typeface="Arial" panose="020B0604020202020204" pitchFamily="34" charset="0"/>
          <a:ea typeface="+mn-ea"/>
          <a:cs typeface="Arial" panose="020B0604020202020204" pitchFamily="34" charset="0"/>
        </a:defRPr>
      </a:lvl2pPr>
      <a:lvl3pPr marL="914377" indent="0" algn="l" defTabSz="914377" rtl="0" eaLnBrk="1" latinLnBrk="0" hangingPunct="1">
        <a:lnSpc>
          <a:spcPct val="90000"/>
        </a:lnSpc>
        <a:spcBef>
          <a:spcPts val="0"/>
        </a:spcBef>
        <a:spcAft>
          <a:spcPts val="667"/>
        </a:spcAft>
        <a:buFontTx/>
        <a:buNone/>
        <a:defRPr sz="2400" kern="1200">
          <a:solidFill>
            <a:srgbClr val="2F854C"/>
          </a:solidFill>
          <a:latin typeface="Arial" panose="020B0604020202020204" pitchFamily="34" charset="0"/>
          <a:ea typeface="+mn-ea"/>
          <a:cs typeface="Arial" panose="020B0604020202020204" pitchFamily="34" charset="0"/>
        </a:defRPr>
      </a:lvl3pPr>
      <a:lvl4pPr marL="1371566" indent="0" algn="l" defTabSz="914377" rtl="0" eaLnBrk="1" latinLnBrk="0" hangingPunct="1">
        <a:lnSpc>
          <a:spcPct val="90000"/>
        </a:lnSpc>
        <a:spcBef>
          <a:spcPts val="0"/>
        </a:spcBef>
        <a:spcAft>
          <a:spcPts val="667"/>
        </a:spcAft>
        <a:buFontTx/>
        <a:buNone/>
        <a:defRPr sz="2400" kern="1200">
          <a:solidFill>
            <a:srgbClr val="2F854C"/>
          </a:solidFill>
          <a:latin typeface="Arial" panose="020B0604020202020204" pitchFamily="34" charset="0"/>
          <a:ea typeface="+mn-ea"/>
          <a:cs typeface="Arial" panose="020B0604020202020204" pitchFamily="34" charset="0"/>
        </a:defRPr>
      </a:lvl4pPr>
      <a:lvl5pPr marL="1828754" indent="0" algn="l" defTabSz="914377" rtl="0" eaLnBrk="1" latinLnBrk="0" hangingPunct="1">
        <a:lnSpc>
          <a:spcPct val="90000"/>
        </a:lnSpc>
        <a:spcBef>
          <a:spcPts val="0"/>
        </a:spcBef>
        <a:spcAft>
          <a:spcPts val="667"/>
        </a:spcAft>
        <a:buFontTx/>
        <a:buNone/>
        <a:defRPr sz="2400" kern="1200">
          <a:solidFill>
            <a:srgbClr val="2F854C"/>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C24DE6A-5BB3-440B-B1F4-9828CB725C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01779A4-7FE2-454F-A614-7B4B7DE61B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DE24B4-9A9D-4D45-9CC2-97195F2AC9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87EDA-9341-496E-896A-EF31734FDC91}" type="datetimeFigureOut">
              <a:rPr lang="de-DE" smtClean="0"/>
              <a:t>21.07.2024</a:t>
            </a:fld>
            <a:endParaRPr lang="de-DE"/>
          </a:p>
        </p:txBody>
      </p:sp>
      <p:sp>
        <p:nvSpPr>
          <p:cNvPr id="5" name="Fußzeilenplatzhalter 4">
            <a:extLst>
              <a:ext uri="{FF2B5EF4-FFF2-40B4-BE49-F238E27FC236}">
                <a16:creationId xmlns:a16="http://schemas.microsoft.com/office/drawing/2014/main" id="{AF8B4E25-B9B1-4578-A4AE-635A097060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BA87578-02F5-45B1-AFAC-1CAE2D8346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A77AB-C28E-447D-A5C7-D35E4732DC96}" type="slidenum">
              <a:rPr lang="de-DE" smtClean="0"/>
              <a:t>‹Nr.›</a:t>
            </a:fld>
            <a:endParaRPr lang="de-DE"/>
          </a:p>
        </p:txBody>
      </p:sp>
      <p:pic>
        <p:nvPicPr>
          <p:cNvPr id="7" name="Grafik 6" descr="Ein Bild, das Screenshot enthält.&#10;&#10;Automatisch generierte Beschreibung">
            <a:extLst>
              <a:ext uri="{FF2B5EF4-FFF2-40B4-BE49-F238E27FC236}">
                <a16:creationId xmlns:a16="http://schemas.microsoft.com/office/drawing/2014/main" id="{7498356D-60F4-4ADB-B14E-FF67E055211D}"/>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7280101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borodina@daf.lmu.de" TargetMode="External"/><Relationship Id="rId1" Type="http://schemas.openxmlformats.org/officeDocument/2006/relationships/slideLayout" Target="../slideLayouts/slideLayout16.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hyperlink" Target="https://wordwall.net/de/resource/71067022/kennenlernen" TargetMode="Externa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16.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A7FA54D-C38A-4F73-9282-B698DB90D595}"/>
              </a:ext>
            </a:extLst>
          </p:cNvPr>
          <p:cNvSpPr>
            <a:spLocks noGrp="1"/>
          </p:cNvSpPr>
          <p:nvPr>
            <p:ph type="body" sz="quarter" idx="15"/>
          </p:nvPr>
        </p:nvSpPr>
        <p:spPr>
          <a:xfrm>
            <a:off x="1862664" y="1993206"/>
            <a:ext cx="8466667" cy="1368061"/>
          </a:xfrm>
        </p:spPr>
        <p:txBody>
          <a:bodyPr>
            <a:noAutofit/>
          </a:bodyPr>
          <a:lstStyle/>
          <a:p>
            <a:pPr algn="ctr">
              <a:lnSpc>
                <a:spcPct val="104000"/>
              </a:lnSpc>
            </a:pPr>
            <a:r>
              <a:rPr lang="de-DE" sz="4533" dirty="0"/>
              <a:t>Sommerkurs „Sprache, Kultur und Wissenschaft“ </a:t>
            </a:r>
          </a:p>
          <a:p>
            <a:pPr algn="ctr">
              <a:lnSpc>
                <a:spcPct val="104000"/>
              </a:lnSpc>
            </a:pPr>
            <a:endParaRPr lang="de-DE" sz="4533" dirty="0"/>
          </a:p>
        </p:txBody>
      </p:sp>
      <p:graphicFrame>
        <p:nvGraphicFramePr>
          <p:cNvPr id="6" name="Tabelle 7">
            <a:extLst>
              <a:ext uri="{FF2B5EF4-FFF2-40B4-BE49-F238E27FC236}">
                <a16:creationId xmlns:a16="http://schemas.microsoft.com/office/drawing/2014/main" id="{94935A36-B5DC-4D7B-B33A-87FD014DEAA3}"/>
              </a:ext>
            </a:extLst>
          </p:cNvPr>
          <p:cNvGraphicFramePr>
            <a:graphicFrameLocks/>
          </p:cNvGraphicFramePr>
          <p:nvPr>
            <p:extLst>
              <p:ext uri="{D42A27DB-BD31-4B8C-83A1-F6EECF244321}">
                <p14:modId xmlns:p14="http://schemas.microsoft.com/office/powerpoint/2010/main" val="1033118411"/>
              </p:ext>
            </p:extLst>
          </p:nvPr>
        </p:nvGraphicFramePr>
        <p:xfrm>
          <a:off x="1477776" y="3508539"/>
          <a:ext cx="9739573" cy="1722120"/>
        </p:xfrm>
        <a:graphic>
          <a:graphicData uri="http://schemas.openxmlformats.org/drawingml/2006/table">
            <a:tbl>
              <a:tblPr firstRow="1" bandRow="1">
                <a:tableStyleId>{5C22544A-7EE6-4342-B048-85BDC9FD1C3A}</a:tableStyleId>
              </a:tblPr>
              <a:tblGrid>
                <a:gridCol w="2374851">
                  <a:extLst>
                    <a:ext uri="{9D8B030D-6E8A-4147-A177-3AD203B41FA5}">
                      <a16:colId xmlns:a16="http://schemas.microsoft.com/office/drawing/2014/main" val="3064005455"/>
                    </a:ext>
                  </a:extLst>
                </a:gridCol>
                <a:gridCol w="7364722">
                  <a:extLst>
                    <a:ext uri="{9D8B030D-6E8A-4147-A177-3AD203B41FA5}">
                      <a16:colId xmlns:a16="http://schemas.microsoft.com/office/drawing/2014/main" val="3027608929"/>
                    </a:ext>
                  </a:extLst>
                </a:gridCol>
              </a:tblGrid>
              <a:tr h="1178560">
                <a:tc>
                  <a:txBody>
                    <a:bodyPr/>
                    <a:lstStyle/>
                    <a:p>
                      <a:endParaRPr lang="de-DE" sz="3500" b="0" dirty="0">
                        <a:solidFill>
                          <a:srgbClr val="2F854C"/>
                        </a:solidFill>
                        <a:latin typeface="Arial" panose="020B0604020202020204" pitchFamily="34" charset="0"/>
                        <a:cs typeface="Arial" panose="020B0604020202020204" pitchFamily="34" charset="0"/>
                      </a:endParaRPr>
                    </a:p>
                  </a:txBody>
                  <a:tcPr marL="121920" marR="121920" marT="60960" marB="6096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de-DE" sz="3500" b="0" dirty="0">
                          <a:solidFill>
                            <a:srgbClr val="2F854C"/>
                          </a:solidFill>
                          <a:latin typeface="Arial" panose="020B0604020202020204" pitchFamily="34" charset="0"/>
                          <a:cs typeface="Arial" panose="020B0604020202020204" pitchFamily="34" charset="0"/>
                        </a:rPr>
                        <a:t>Termin 1, 22.07.2024</a:t>
                      </a:r>
                    </a:p>
                    <a:p>
                      <a:r>
                        <a:rPr lang="de-DE" sz="3500" b="0" dirty="0">
                          <a:solidFill>
                            <a:srgbClr val="2F854C"/>
                          </a:solidFill>
                          <a:latin typeface="Arial" panose="020B0604020202020204" pitchFamily="34" charset="0"/>
                          <a:cs typeface="Arial" panose="020B0604020202020204" pitchFamily="34" charset="0"/>
                        </a:rPr>
                        <a:t>14:45 – 17:15 Uhr </a:t>
                      </a:r>
                    </a:p>
                    <a:p>
                      <a:r>
                        <a:rPr lang="de-DE" sz="3500" b="0" dirty="0">
                          <a:solidFill>
                            <a:srgbClr val="2F854C"/>
                          </a:solidFill>
                          <a:latin typeface="Arial" panose="020B0604020202020204" pitchFamily="34" charset="0"/>
                          <a:cs typeface="Arial" panose="020B0604020202020204" pitchFamily="34" charset="0"/>
                        </a:rPr>
                        <a:t>Pause 16:15 – 16:30 Uhr </a:t>
                      </a:r>
                    </a:p>
                  </a:txBody>
                  <a:tcPr marL="121920" marR="121920" marT="60960" marB="6096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17253690"/>
                  </a:ext>
                </a:extLst>
              </a:tr>
            </a:tbl>
          </a:graphicData>
        </a:graphic>
      </p:graphicFrame>
      <p:pic>
        <p:nvPicPr>
          <p:cNvPr id="2" name="Grafik 1">
            <a:extLst>
              <a:ext uri="{FF2B5EF4-FFF2-40B4-BE49-F238E27FC236}">
                <a16:creationId xmlns:a16="http://schemas.microsoft.com/office/drawing/2014/main" id="{38193A2A-C1B2-4AF2-A329-DCDB017BA859}"/>
              </a:ext>
            </a:extLst>
          </p:cNvPr>
          <p:cNvPicPr>
            <a:picLocks noChangeAspect="1"/>
          </p:cNvPicPr>
          <p:nvPr/>
        </p:nvPicPr>
        <p:blipFill>
          <a:blip r:embed="rId2"/>
          <a:stretch>
            <a:fillRect/>
          </a:stretch>
        </p:blipFill>
        <p:spPr>
          <a:xfrm>
            <a:off x="8557717" y="5377932"/>
            <a:ext cx="3316511" cy="841321"/>
          </a:xfrm>
          <a:prstGeom prst="rect">
            <a:avLst/>
          </a:prstGeom>
        </p:spPr>
      </p:pic>
      <p:pic>
        <p:nvPicPr>
          <p:cNvPr id="7" name="Grafik 6">
            <a:extLst>
              <a:ext uri="{FF2B5EF4-FFF2-40B4-BE49-F238E27FC236}">
                <a16:creationId xmlns:a16="http://schemas.microsoft.com/office/drawing/2014/main" id="{29F2E2C7-EF3B-4CC6-BA58-5C931474C038}"/>
              </a:ext>
            </a:extLst>
          </p:cNvPr>
          <p:cNvPicPr>
            <a:picLocks noChangeAspect="1"/>
          </p:cNvPicPr>
          <p:nvPr/>
        </p:nvPicPr>
        <p:blipFill>
          <a:blip r:embed="rId3"/>
          <a:stretch>
            <a:fillRect/>
          </a:stretch>
        </p:blipFill>
        <p:spPr>
          <a:xfrm>
            <a:off x="134146" y="1403069"/>
            <a:ext cx="1152244" cy="1048603"/>
          </a:xfrm>
          <a:prstGeom prst="rect">
            <a:avLst/>
          </a:prstGeom>
        </p:spPr>
      </p:pic>
    </p:spTree>
    <p:extLst>
      <p:ext uri="{BB962C8B-B14F-4D97-AF65-F5344CB8AC3E}">
        <p14:creationId xmlns:p14="http://schemas.microsoft.com/office/powerpoint/2010/main" val="6279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9FADDB5-2AF8-425F-96B2-000F0B4AF207}"/>
              </a:ext>
            </a:extLst>
          </p:cNvPr>
          <p:cNvSpPr>
            <a:spLocks noGrp="1"/>
          </p:cNvSpPr>
          <p:nvPr>
            <p:ph idx="1"/>
          </p:nvPr>
        </p:nvSpPr>
        <p:spPr>
          <a:xfrm>
            <a:off x="1487192" y="1808321"/>
            <a:ext cx="9217615" cy="4351339"/>
          </a:xfrm>
        </p:spPr>
        <p:txBody>
          <a:bodyPr>
            <a:normAutofit/>
          </a:bodyPr>
          <a:lstStyle/>
          <a:p>
            <a:pPr algn="ctr"/>
            <a:endParaRPr lang="de-DE" sz="2800" b="1" dirty="0"/>
          </a:p>
          <a:p>
            <a:pPr algn="ctr"/>
            <a:endParaRPr lang="de-DE" sz="2800" b="1" dirty="0"/>
          </a:p>
          <a:p>
            <a:pPr algn="ctr"/>
            <a:endParaRPr lang="de-DE" sz="2800" b="1" dirty="0"/>
          </a:p>
          <a:p>
            <a:pPr marL="0" indent="0" algn="ctr">
              <a:buNone/>
            </a:pPr>
            <a:r>
              <a:rPr lang="de-DE" sz="2800" b="1" dirty="0">
                <a:solidFill>
                  <a:srgbClr val="30854C"/>
                </a:solidFill>
              </a:rPr>
              <a:t>Haben Sie noch Fragen?</a:t>
            </a:r>
          </a:p>
          <a:p>
            <a:pPr algn="ctr"/>
            <a:r>
              <a:rPr lang="de-DE" sz="2800" b="1" dirty="0"/>
              <a:t> </a:t>
            </a:r>
          </a:p>
        </p:txBody>
      </p:sp>
      <p:sp>
        <p:nvSpPr>
          <p:cNvPr id="4" name="Foliennummernplatzhalter 3">
            <a:extLst>
              <a:ext uri="{FF2B5EF4-FFF2-40B4-BE49-F238E27FC236}">
                <a16:creationId xmlns:a16="http://schemas.microsoft.com/office/drawing/2014/main" id="{AFFE43F1-8B9A-45FA-B86E-269B1F5CD248}"/>
              </a:ext>
            </a:extLst>
          </p:cNvPr>
          <p:cNvSpPr>
            <a:spLocks noGrp="1"/>
          </p:cNvSpPr>
          <p:nvPr>
            <p:ph type="sldNum" sz="quarter" idx="12"/>
          </p:nvPr>
        </p:nvSpPr>
        <p:spPr/>
        <p:txBody>
          <a:bodyPr/>
          <a:lstStyle/>
          <a:p>
            <a:fld id="{87A94A7B-B00E-4A58-8436-4DF4E69E90A7}" type="slidenum">
              <a:rPr lang="de-DE" smtClean="0"/>
              <a:pPr/>
              <a:t>10</a:t>
            </a:fld>
            <a:endParaRPr lang="de-DE" dirty="0">
              <a:latin typeface="Arial" panose="020B0604020202020204" pitchFamily="34" charset="0"/>
              <a:cs typeface="Arial" panose="020B0604020202020204" pitchFamily="34" charset="0"/>
            </a:endParaRPr>
          </a:p>
        </p:txBody>
      </p:sp>
      <p:pic>
        <p:nvPicPr>
          <p:cNvPr id="6" name="Grafik 5" descr="Gedankenblase mit einfarbiger Füllung">
            <a:extLst>
              <a:ext uri="{FF2B5EF4-FFF2-40B4-BE49-F238E27FC236}">
                <a16:creationId xmlns:a16="http://schemas.microsoft.com/office/drawing/2014/main" id="{B8FF3713-0309-4AEB-BA97-7ED4D1E59D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799" y="3811772"/>
            <a:ext cx="914400" cy="914400"/>
          </a:xfrm>
          <a:prstGeom prst="rect">
            <a:avLst/>
          </a:prstGeom>
        </p:spPr>
      </p:pic>
    </p:spTree>
    <p:extLst>
      <p:ext uri="{BB962C8B-B14F-4D97-AF65-F5344CB8AC3E}">
        <p14:creationId xmlns:p14="http://schemas.microsoft.com/office/powerpoint/2010/main" val="99074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348738-4E78-48BF-BA27-51785FDA9850}"/>
              </a:ext>
            </a:extLst>
          </p:cNvPr>
          <p:cNvSpPr>
            <a:spLocks noGrp="1"/>
          </p:cNvSpPr>
          <p:nvPr>
            <p:ph type="title"/>
          </p:nvPr>
        </p:nvSpPr>
        <p:spPr/>
        <p:txBody>
          <a:bodyPr/>
          <a:lstStyle/>
          <a:p>
            <a:r>
              <a:rPr lang="de-DE" dirty="0">
                <a:solidFill>
                  <a:srgbClr val="30854C"/>
                </a:solidFill>
              </a:rPr>
              <a:t>Ansprechpartner bei Fragen - </a:t>
            </a:r>
            <a:r>
              <a:rPr lang="zh-CN" altLang="de-DE" dirty="0">
                <a:solidFill>
                  <a:schemeClr val="bg1">
                    <a:lumMod val="50000"/>
                  </a:schemeClr>
                </a:solidFill>
              </a:rPr>
              <a:t>问题的联系人</a:t>
            </a:r>
            <a:endParaRPr lang="de-DE" dirty="0">
              <a:solidFill>
                <a:schemeClr val="bg1">
                  <a:lumMod val="50000"/>
                </a:schemeClr>
              </a:solidFill>
            </a:endParaRPr>
          </a:p>
        </p:txBody>
      </p:sp>
      <p:sp>
        <p:nvSpPr>
          <p:cNvPr id="3" name="Inhaltsplatzhalter 2">
            <a:extLst>
              <a:ext uri="{FF2B5EF4-FFF2-40B4-BE49-F238E27FC236}">
                <a16:creationId xmlns:a16="http://schemas.microsoft.com/office/drawing/2014/main" id="{61D92345-9E53-44C5-A545-43726D5958C4}"/>
              </a:ext>
            </a:extLst>
          </p:cNvPr>
          <p:cNvSpPr>
            <a:spLocks noGrp="1"/>
          </p:cNvSpPr>
          <p:nvPr>
            <p:ph idx="1"/>
          </p:nvPr>
        </p:nvSpPr>
        <p:spPr>
          <a:xfrm>
            <a:off x="238761" y="1446371"/>
            <a:ext cx="11630684" cy="4998817"/>
          </a:xfrm>
        </p:spPr>
        <p:txBody>
          <a:bodyPr>
            <a:normAutofit/>
          </a:bodyPr>
          <a:lstStyle/>
          <a:p>
            <a:endParaRPr lang="de-DE" dirty="0"/>
          </a:p>
          <a:p>
            <a:pPr marL="0" indent="0">
              <a:buNone/>
            </a:pPr>
            <a:r>
              <a:rPr lang="de-DE" dirty="0">
                <a:solidFill>
                  <a:srgbClr val="30854C"/>
                </a:solidFill>
              </a:rPr>
              <a:t>Organisatorische und administrative Angelegenheiten: </a:t>
            </a:r>
          </a:p>
          <a:p>
            <a:endParaRPr lang="de-DE" dirty="0"/>
          </a:p>
          <a:p>
            <a:pPr marL="0" indent="0">
              <a:buNone/>
            </a:pPr>
            <a:r>
              <a:rPr lang="de-DE" dirty="0">
                <a:solidFill>
                  <a:srgbClr val="30854C"/>
                </a:solidFill>
              </a:rPr>
              <a:t>Kseniya Borodina </a:t>
            </a:r>
            <a:r>
              <a:rPr lang="de-DE" dirty="0"/>
              <a:t>(</a:t>
            </a:r>
            <a:r>
              <a:rPr lang="de-DE" dirty="0">
                <a:hlinkClick r:id="rId2"/>
              </a:rPr>
              <a:t>borodina@daf.lmu.de</a:t>
            </a:r>
            <a:r>
              <a:rPr lang="de-DE" dirty="0"/>
              <a:t>) </a:t>
            </a:r>
          </a:p>
          <a:p>
            <a:pPr marL="0" indent="0">
              <a:buNone/>
            </a:pPr>
            <a:endParaRPr lang="de-DE" dirty="0"/>
          </a:p>
        </p:txBody>
      </p:sp>
      <p:sp>
        <p:nvSpPr>
          <p:cNvPr id="4" name="Foliennummernplatzhalter 3">
            <a:extLst>
              <a:ext uri="{FF2B5EF4-FFF2-40B4-BE49-F238E27FC236}">
                <a16:creationId xmlns:a16="http://schemas.microsoft.com/office/drawing/2014/main" id="{5AB2200E-BDF9-428B-8B8F-2AB24460257E}"/>
              </a:ext>
            </a:extLst>
          </p:cNvPr>
          <p:cNvSpPr>
            <a:spLocks noGrp="1"/>
          </p:cNvSpPr>
          <p:nvPr>
            <p:ph type="sldNum" sz="quarter" idx="12"/>
          </p:nvPr>
        </p:nvSpPr>
        <p:spPr/>
        <p:txBody>
          <a:bodyPr/>
          <a:lstStyle/>
          <a:p>
            <a:fld id="{87A94A7B-B00E-4A58-8436-4DF4E69E90A7}" type="slidenum">
              <a:rPr lang="de-DE" smtClean="0"/>
              <a:pPr/>
              <a:t>11</a:t>
            </a:fld>
            <a:endParaRPr lang="de-DE" dirty="0">
              <a:latin typeface="Arial" panose="020B0604020202020204" pitchFamily="34" charset="0"/>
              <a:cs typeface="Arial" panose="020B0604020202020204" pitchFamily="34" charset="0"/>
            </a:endParaRPr>
          </a:p>
        </p:txBody>
      </p:sp>
      <p:pic>
        <p:nvPicPr>
          <p:cNvPr id="5" name="Grafik 4" descr="Kundenbewertung mit einfarbiger Füllung">
            <a:extLst>
              <a:ext uri="{FF2B5EF4-FFF2-40B4-BE49-F238E27FC236}">
                <a16:creationId xmlns:a16="http://schemas.microsoft.com/office/drawing/2014/main" id="{FBB758AA-E309-44DE-90EC-05A03052FC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10063" y="1908545"/>
            <a:ext cx="914400" cy="914400"/>
          </a:xfrm>
          <a:prstGeom prst="rect">
            <a:avLst/>
          </a:prstGeom>
        </p:spPr>
      </p:pic>
    </p:spTree>
    <p:extLst>
      <p:ext uri="{BB962C8B-B14F-4D97-AF65-F5344CB8AC3E}">
        <p14:creationId xmlns:p14="http://schemas.microsoft.com/office/powerpoint/2010/main" val="80155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BB192A-F572-4ED0-BC7F-B02A6F9E5597}"/>
              </a:ext>
            </a:extLst>
          </p:cNvPr>
          <p:cNvSpPr>
            <a:spLocks noGrp="1"/>
          </p:cNvSpPr>
          <p:nvPr>
            <p:ph type="title"/>
          </p:nvPr>
        </p:nvSpPr>
        <p:spPr>
          <a:xfrm>
            <a:off x="2785730" y="318977"/>
            <a:ext cx="7772399" cy="790683"/>
          </a:xfrm>
        </p:spPr>
        <p:txBody>
          <a:bodyPr>
            <a:normAutofit fontScale="90000"/>
          </a:bodyPr>
          <a:lstStyle/>
          <a:p>
            <a:br>
              <a:rPr lang="de-DE" dirty="0"/>
            </a:br>
            <a:r>
              <a:rPr lang="de-DE" sz="3100" dirty="0">
                <a:solidFill>
                  <a:srgbClr val="30854C"/>
                </a:solidFill>
              </a:rPr>
              <a:t>Kennenlernen </a:t>
            </a:r>
            <a:br>
              <a:rPr lang="de-DE" dirty="0"/>
            </a:br>
            <a:endParaRPr lang="de-DE" sz="2667" dirty="0"/>
          </a:p>
        </p:txBody>
      </p:sp>
      <p:sp>
        <p:nvSpPr>
          <p:cNvPr id="3" name="Inhaltsplatzhalter 2">
            <a:extLst>
              <a:ext uri="{FF2B5EF4-FFF2-40B4-BE49-F238E27FC236}">
                <a16:creationId xmlns:a16="http://schemas.microsoft.com/office/drawing/2014/main" id="{5EAC7197-9B05-4C53-A181-ED43ECB35E2F}"/>
              </a:ext>
            </a:extLst>
          </p:cNvPr>
          <p:cNvSpPr>
            <a:spLocks noGrp="1"/>
          </p:cNvSpPr>
          <p:nvPr>
            <p:ph idx="1"/>
          </p:nvPr>
        </p:nvSpPr>
        <p:spPr>
          <a:xfrm>
            <a:off x="127591" y="1496911"/>
            <a:ext cx="11940362" cy="5124893"/>
          </a:xfrm>
        </p:spPr>
        <p:txBody>
          <a:bodyPr/>
          <a:lstStyle/>
          <a:p>
            <a:pPr marL="0" indent="0" algn="ctr">
              <a:buNone/>
            </a:pPr>
            <a:r>
              <a:rPr lang="de-DE" sz="2800" dirty="0">
                <a:solidFill>
                  <a:schemeClr val="bg1">
                    <a:lumMod val="50000"/>
                  </a:schemeClr>
                </a:solidFill>
              </a:rPr>
              <a:t>                                         </a:t>
            </a:r>
            <a:r>
              <a:rPr lang="de-DE" sz="2800" dirty="0"/>
              <a:t>                                                                          </a:t>
            </a:r>
          </a:p>
          <a:p>
            <a:r>
              <a:rPr lang="de-DE" sz="2800" dirty="0">
                <a:solidFill>
                  <a:srgbClr val="30854C"/>
                </a:solidFill>
              </a:rPr>
              <a:t>Wie heißen Sie? </a:t>
            </a:r>
            <a:endParaRPr lang="de-DE" dirty="0">
              <a:solidFill>
                <a:srgbClr val="30854C"/>
              </a:solidFill>
            </a:endParaRPr>
          </a:p>
          <a:p>
            <a:r>
              <a:rPr lang="de-DE" sz="2800" dirty="0">
                <a:solidFill>
                  <a:srgbClr val="30854C"/>
                </a:solidFill>
              </a:rPr>
              <a:t>Wie alt sind Sie?</a:t>
            </a:r>
          </a:p>
          <a:p>
            <a:r>
              <a:rPr lang="de-DE" dirty="0">
                <a:solidFill>
                  <a:srgbClr val="30854C"/>
                </a:solidFill>
              </a:rPr>
              <a:t>Woher kommen Sie?</a:t>
            </a:r>
          </a:p>
          <a:p>
            <a:r>
              <a:rPr lang="de-DE" sz="2800" dirty="0">
                <a:solidFill>
                  <a:srgbClr val="30854C"/>
                </a:solidFill>
              </a:rPr>
              <a:t>An welcher Universität studieren Sie? </a:t>
            </a:r>
          </a:p>
          <a:p>
            <a:endParaRPr lang="de-DE" sz="2800" dirty="0"/>
          </a:p>
          <a:p>
            <a:r>
              <a:rPr lang="de-DE" dirty="0">
                <a:hlinkClick r:id="rId2"/>
              </a:rPr>
              <a:t>Kennenlernen - Öffnen Sie die Box (wordwall.net)</a:t>
            </a:r>
            <a:r>
              <a:rPr lang="de-DE" dirty="0"/>
              <a:t> </a:t>
            </a:r>
            <a:endParaRPr lang="de-DE" sz="2800" dirty="0"/>
          </a:p>
          <a:p>
            <a:endParaRPr lang="de-DE" sz="2800" dirty="0"/>
          </a:p>
          <a:p>
            <a:pPr marL="0" indent="0" algn="ctr">
              <a:buNone/>
            </a:pPr>
            <a:r>
              <a:rPr lang="de-DE" sz="2800" dirty="0"/>
              <a:t> </a:t>
            </a:r>
          </a:p>
          <a:p>
            <a:endParaRPr lang="de-DE" dirty="0"/>
          </a:p>
        </p:txBody>
      </p:sp>
      <p:sp>
        <p:nvSpPr>
          <p:cNvPr id="4" name="Foliennummernplatzhalter 3">
            <a:extLst>
              <a:ext uri="{FF2B5EF4-FFF2-40B4-BE49-F238E27FC236}">
                <a16:creationId xmlns:a16="http://schemas.microsoft.com/office/drawing/2014/main" id="{82B437C4-1F6F-4BAC-8949-BA63CB1ACE7F}"/>
              </a:ext>
            </a:extLst>
          </p:cNvPr>
          <p:cNvSpPr>
            <a:spLocks noGrp="1"/>
          </p:cNvSpPr>
          <p:nvPr>
            <p:ph type="sldNum" sz="quarter" idx="12"/>
          </p:nvPr>
        </p:nvSpPr>
        <p:spPr/>
        <p:txBody>
          <a:bodyPr/>
          <a:lstStyle/>
          <a:p>
            <a:fld id="{87A94A7B-B00E-4A58-8436-4DF4E69E90A7}" type="slidenum">
              <a:rPr lang="de-DE" smtClean="0"/>
              <a:pPr/>
              <a:t>2</a:t>
            </a:fld>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56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7EB604-2AFE-4D3E-9ADC-6EB7D367CB16}"/>
              </a:ext>
            </a:extLst>
          </p:cNvPr>
          <p:cNvSpPr>
            <a:spLocks noGrp="1"/>
          </p:cNvSpPr>
          <p:nvPr>
            <p:ph type="title"/>
          </p:nvPr>
        </p:nvSpPr>
        <p:spPr>
          <a:xfrm>
            <a:off x="2581940" y="136525"/>
            <a:ext cx="10515600" cy="1325563"/>
          </a:xfrm>
        </p:spPr>
        <p:txBody>
          <a:bodyPr>
            <a:normAutofit/>
          </a:bodyPr>
          <a:lstStyle/>
          <a:p>
            <a:r>
              <a:rPr lang="de-DE" dirty="0">
                <a:solidFill>
                  <a:srgbClr val="30854C"/>
                </a:solidFill>
              </a:rPr>
              <a:t>Kennenlernen</a:t>
            </a:r>
          </a:p>
        </p:txBody>
      </p:sp>
      <p:sp>
        <p:nvSpPr>
          <p:cNvPr id="3" name="Inhaltsplatzhalter 2">
            <a:extLst>
              <a:ext uri="{FF2B5EF4-FFF2-40B4-BE49-F238E27FC236}">
                <a16:creationId xmlns:a16="http://schemas.microsoft.com/office/drawing/2014/main" id="{545AE25F-B594-45D1-AD34-1DFF6FDE6627}"/>
              </a:ext>
            </a:extLst>
          </p:cNvPr>
          <p:cNvSpPr>
            <a:spLocks noGrp="1"/>
          </p:cNvSpPr>
          <p:nvPr>
            <p:ph sz="half" idx="1"/>
          </p:nvPr>
        </p:nvSpPr>
        <p:spPr/>
        <p:txBody>
          <a:bodyPr>
            <a:normAutofit/>
          </a:bodyPr>
          <a:lstStyle/>
          <a:p>
            <a:pPr marL="0" indent="0">
              <a:buNone/>
            </a:pPr>
            <a:r>
              <a:rPr lang="de-DE" sz="3600" dirty="0"/>
              <a:t>       </a:t>
            </a:r>
            <a:r>
              <a:rPr lang="de-DE" sz="3600" dirty="0">
                <a:solidFill>
                  <a:srgbClr val="30854C"/>
                </a:solidFill>
              </a:rPr>
              <a:t>„Ich“ in Zahlen </a:t>
            </a:r>
          </a:p>
          <a:p>
            <a:pPr marL="0" indent="0">
              <a:buNone/>
            </a:pPr>
            <a:endParaRPr lang="de-DE" sz="3600" dirty="0"/>
          </a:p>
          <a:p>
            <a:pPr marL="0" indent="0">
              <a:buNone/>
            </a:pPr>
            <a:endParaRPr lang="de-DE" sz="3600" dirty="0"/>
          </a:p>
          <a:p>
            <a:pPr marL="0" indent="0">
              <a:buNone/>
            </a:pPr>
            <a:endParaRPr lang="de-DE" sz="3600" dirty="0"/>
          </a:p>
          <a:p>
            <a:pPr marL="0" indent="0">
              <a:buNone/>
            </a:pPr>
            <a:endParaRPr lang="de-DE" sz="3600" dirty="0"/>
          </a:p>
        </p:txBody>
      </p:sp>
      <p:sp>
        <p:nvSpPr>
          <p:cNvPr id="7" name="Inhaltsplatzhalter 6">
            <a:extLst>
              <a:ext uri="{FF2B5EF4-FFF2-40B4-BE49-F238E27FC236}">
                <a16:creationId xmlns:a16="http://schemas.microsoft.com/office/drawing/2014/main" id="{7483CC6E-FE52-4299-9F71-A0B53C01E1D7}"/>
              </a:ext>
            </a:extLst>
          </p:cNvPr>
          <p:cNvSpPr>
            <a:spLocks noGrp="1"/>
          </p:cNvSpPr>
          <p:nvPr>
            <p:ph sz="half" idx="2"/>
          </p:nvPr>
        </p:nvSpPr>
        <p:spPr/>
        <p:txBody>
          <a:bodyPr>
            <a:noAutofit/>
          </a:bodyPr>
          <a:lstStyle/>
          <a:p>
            <a:pPr marL="0" indent="0">
              <a:buNone/>
            </a:pPr>
            <a:r>
              <a:rPr lang="de-DE" sz="7200" dirty="0">
                <a:solidFill>
                  <a:srgbClr val="30854C"/>
                </a:solidFill>
              </a:rPr>
              <a:t>6:30 </a:t>
            </a:r>
          </a:p>
          <a:p>
            <a:pPr marL="0" indent="0">
              <a:buNone/>
            </a:pPr>
            <a:r>
              <a:rPr lang="de-DE" sz="7200" dirty="0">
                <a:solidFill>
                  <a:srgbClr val="30854C"/>
                </a:solidFill>
              </a:rPr>
              <a:t>2</a:t>
            </a:r>
          </a:p>
          <a:p>
            <a:pPr marL="0" indent="0">
              <a:buNone/>
            </a:pPr>
            <a:r>
              <a:rPr lang="de-DE" sz="7200" dirty="0">
                <a:solidFill>
                  <a:srgbClr val="30854C"/>
                </a:solidFill>
              </a:rPr>
              <a:t>9 </a:t>
            </a:r>
          </a:p>
        </p:txBody>
      </p:sp>
      <p:sp>
        <p:nvSpPr>
          <p:cNvPr id="4" name="Foliennummernplatzhalter 3">
            <a:extLst>
              <a:ext uri="{FF2B5EF4-FFF2-40B4-BE49-F238E27FC236}">
                <a16:creationId xmlns:a16="http://schemas.microsoft.com/office/drawing/2014/main" id="{BF672BF4-8AB6-4415-B96F-C263194E700E}"/>
              </a:ext>
            </a:extLst>
          </p:cNvPr>
          <p:cNvSpPr>
            <a:spLocks noGrp="1"/>
          </p:cNvSpPr>
          <p:nvPr>
            <p:ph type="sldNum" sz="quarter" idx="12"/>
          </p:nvPr>
        </p:nvSpPr>
        <p:spPr/>
        <p:txBody>
          <a:bodyPr/>
          <a:lstStyle/>
          <a:p>
            <a:pPr rtl="0"/>
            <a:fld id="{D57F1E4F-1CFF-5643-939E-217C01CDF565}" type="slidenum">
              <a:rPr lang="de-DE" noProof="0" smtClean="0"/>
              <a:pPr rtl="0"/>
              <a:t>3</a:t>
            </a:fld>
            <a:endParaRPr lang="de-DE" noProof="0"/>
          </a:p>
        </p:txBody>
      </p:sp>
      <p:pic>
        <p:nvPicPr>
          <p:cNvPr id="6" name="Grafik 5">
            <a:extLst>
              <a:ext uri="{FF2B5EF4-FFF2-40B4-BE49-F238E27FC236}">
                <a16:creationId xmlns:a16="http://schemas.microsoft.com/office/drawing/2014/main" id="{A16B32CF-F8AD-4D3C-BA46-06547B0CDA7F}"/>
              </a:ext>
            </a:extLst>
          </p:cNvPr>
          <p:cNvPicPr>
            <a:picLocks noChangeAspect="1"/>
          </p:cNvPicPr>
          <p:nvPr/>
        </p:nvPicPr>
        <p:blipFill>
          <a:blip r:embed="rId2"/>
          <a:stretch>
            <a:fillRect/>
          </a:stretch>
        </p:blipFill>
        <p:spPr>
          <a:xfrm>
            <a:off x="704481" y="3169702"/>
            <a:ext cx="4992278" cy="2496139"/>
          </a:xfrm>
          <a:prstGeom prst="rect">
            <a:avLst/>
          </a:prstGeom>
        </p:spPr>
      </p:pic>
    </p:spTree>
    <p:extLst>
      <p:ext uri="{BB962C8B-B14F-4D97-AF65-F5344CB8AC3E}">
        <p14:creationId xmlns:p14="http://schemas.microsoft.com/office/powerpoint/2010/main" val="66484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BB192A-F572-4ED0-BC7F-B02A6F9E5597}"/>
              </a:ext>
            </a:extLst>
          </p:cNvPr>
          <p:cNvSpPr>
            <a:spLocks noGrp="1"/>
          </p:cNvSpPr>
          <p:nvPr>
            <p:ph type="title"/>
          </p:nvPr>
        </p:nvSpPr>
        <p:spPr>
          <a:xfrm>
            <a:off x="2785730" y="318977"/>
            <a:ext cx="7772399" cy="790683"/>
          </a:xfrm>
        </p:spPr>
        <p:txBody>
          <a:bodyPr>
            <a:normAutofit fontScale="90000"/>
          </a:bodyPr>
          <a:lstStyle/>
          <a:p>
            <a:br>
              <a:rPr lang="de-DE" dirty="0"/>
            </a:br>
            <a:r>
              <a:rPr lang="de-DE" sz="3100" dirty="0">
                <a:solidFill>
                  <a:srgbClr val="30854C"/>
                </a:solidFill>
              </a:rPr>
              <a:t>Wie lernt man in Deutschland? </a:t>
            </a:r>
            <a:br>
              <a:rPr lang="de-DE" dirty="0"/>
            </a:br>
            <a:endParaRPr lang="de-DE" sz="2667" dirty="0"/>
          </a:p>
        </p:txBody>
      </p:sp>
      <p:sp>
        <p:nvSpPr>
          <p:cNvPr id="3" name="Inhaltsplatzhalter 2">
            <a:extLst>
              <a:ext uri="{FF2B5EF4-FFF2-40B4-BE49-F238E27FC236}">
                <a16:creationId xmlns:a16="http://schemas.microsoft.com/office/drawing/2014/main" id="{5EAC7197-9B05-4C53-A181-ED43ECB35E2F}"/>
              </a:ext>
            </a:extLst>
          </p:cNvPr>
          <p:cNvSpPr>
            <a:spLocks noGrp="1"/>
          </p:cNvSpPr>
          <p:nvPr>
            <p:ph idx="1"/>
          </p:nvPr>
        </p:nvSpPr>
        <p:spPr>
          <a:xfrm>
            <a:off x="127591" y="1496911"/>
            <a:ext cx="11940362" cy="5124893"/>
          </a:xfrm>
        </p:spPr>
        <p:txBody>
          <a:bodyPr>
            <a:normAutofit/>
          </a:bodyPr>
          <a:lstStyle/>
          <a:p>
            <a:pPr marL="0" indent="0" algn="ctr">
              <a:buNone/>
            </a:pPr>
            <a:r>
              <a:rPr lang="de-DE" sz="2800" dirty="0">
                <a:solidFill>
                  <a:schemeClr val="bg1">
                    <a:lumMod val="50000"/>
                  </a:schemeClr>
                </a:solidFill>
              </a:rPr>
              <a:t>                                         </a:t>
            </a:r>
            <a:r>
              <a:rPr lang="de-DE" sz="2800" dirty="0"/>
              <a:t>                                                                          </a:t>
            </a:r>
          </a:p>
          <a:p>
            <a:endParaRPr lang="de-DE" sz="2800" dirty="0"/>
          </a:p>
          <a:p>
            <a:pPr marL="0" indent="0">
              <a:buNone/>
            </a:pPr>
            <a:r>
              <a:rPr lang="de-DE" dirty="0">
                <a:solidFill>
                  <a:srgbClr val="30854C"/>
                </a:solidFill>
              </a:rPr>
              <a:t>Lernt man in Deutschland anders als China? </a:t>
            </a:r>
          </a:p>
          <a:p>
            <a:pPr marL="0" indent="0">
              <a:buNone/>
            </a:pPr>
            <a:r>
              <a:rPr lang="de-DE" dirty="0">
                <a:solidFill>
                  <a:srgbClr val="30854C"/>
                </a:solidFill>
              </a:rPr>
              <a:t>Was denken Sie? Erzählen Sie bitte. </a:t>
            </a:r>
            <a:endParaRPr lang="de-DE" sz="2800" dirty="0">
              <a:solidFill>
                <a:srgbClr val="30854C"/>
              </a:solidFill>
            </a:endParaRPr>
          </a:p>
          <a:p>
            <a:pPr marL="0" indent="0" algn="ctr">
              <a:buNone/>
            </a:pPr>
            <a:r>
              <a:rPr lang="de-DE" sz="2800" dirty="0"/>
              <a:t> </a:t>
            </a:r>
          </a:p>
          <a:p>
            <a:endParaRPr lang="de-DE" dirty="0"/>
          </a:p>
        </p:txBody>
      </p:sp>
      <p:sp>
        <p:nvSpPr>
          <p:cNvPr id="4" name="Foliennummernplatzhalter 3">
            <a:extLst>
              <a:ext uri="{FF2B5EF4-FFF2-40B4-BE49-F238E27FC236}">
                <a16:creationId xmlns:a16="http://schemas.microsoft.com/office/drawing/2014/main" id="{82B437C4-1F6F-4BAC-8949-BA63CB1ACE7F}"/>
              </a:ext>
            </a:extLst>
          </p:cNvPr>
          <p:cNvSpPr>
            <a:spLocks noGrp="1"/>
          </p:cNvSpPr>
          <p:nvPr>
            <p:ph type="sldNum" sz="quarter" idx="12"/>
          </p:nvPr>
        </p:nvSpPr>
        <p:spPr/>
        <p:txBody>
          <a:bodyPr/>
          <a:lstStyle/>
          <a:p>
            <a:fld id="{87A94A7B-B00E-4A58-8436-4DF4E69E90A7}" type="slidenum">
              <a:rPr lang="de-DE" smtClean="0"/>
              <a:pPr/>
              <a:t>4</a:t>
            </a:fld>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904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BB192A-F572-4ED0-BC7F-B02A6F9E5597}"/>
              </a:ext>
            </a:extLst>
          </p:cNvPr>
          <p:cNvSpPr>
            <a:spLocks noGrp="1"/>
          </p:cNvSpPr>
          <p:nvPr>
            <p:ph type="title"/>
          </p:nvPr>
        </p:nvSpPr>
        <p:spPr>
          <a:xfrm>
            <a:off x="2785730" y="318977"/>
            <a:ext cx="7772399" cy="790683"/>
          </a:xfrm>
        </p:spPr>
        <p:txBody>
          <a:bodyPr>
            <a:normAutofit fontScale="90000"/>
          </a:bodyPr>
          <a:lstStyle/>
          <a:p>
            <a:br>
              <a:rPr lang="de-DE" dirty="0"/>
            </a:br>
            <a:r>
              <a:rPr lang="de-DE" sz="3100" dirty="0">
                <a:solidFill>
                  <a:srgbClr val="30854C"/>
                </a:solidFill>
              </a:rPr>
              <a:t>Wie lernt man in Deutschland? </a:t>
            </a:r>
            <a:br>
              <a:rPr lang="de-DE" dirty="0"/>
            </a:br>
            <a:endParaRPr lang="de-DE" sz="2667" dirty="0"/>
          </a:p>
        </p:txBody>
      </p:sp>
      <p:sp>
        <p:nvSpPr>
          <p:cNvPr id="3" name="Inhaltsplatzhalter 2">
            <a:extLst>
              <a:ext uri="{FF2B5EF4-FFF2-40B4-BE49-F238E27FC236}">
                <a16:creationId xmlns:a16="http://schemas.microsoft.com/office/drawing/2014/main" id="{5EAC7197-9B05-4C53-A181-ED43ECB35E2F}"/>
              </a:ext>
            </a:extLst>
          </p:cNvPr>
          <p:cNvSpPr>
            <a:spLocks noGrp="1"/>
          </p:cNvSpPr>
          <p:nvPr>
            <p:ph idx="1"/>
          </p:nvPr>
        </p:nvSpPr>
        <p:spPr>
          <a:xfrm>
            <a:off x="127591" y="1496911"/>
            <a:ext cx="11940362" cy="5124893"/>
          </a:xfrm>
        </p:spPr>
        <p:txBody>
          <a:bodyPr>
            <a:normAutofit fontScale="92500" lnSpcReduction="20000"/>
          </a:bodyPr>
          <a:lstStyle/>
          <a:p>
            <a:pPr marL="0" indent="0" algn="ctr">
              <a:buNone/>
            </a:pPr>
            <a:r>
              <a:rPr lang="de-DE" sz="2800" dirty="0">
                <a:solidFill>
                  <a:schemeClr val="bg1">
                    <a:lumMod val="50000"/>
                  </a:schemeClr>
                </a:solidFill>
              </a:rPr>
              <a:t>                                         </a:t>
            </a:r>
            <a:r>
              <a:rPr lang="de-DE" sz="2800" dirty="0"/>
              <a:t>                                                                          </a:t>
            </a:r>
          </a:p>
          <a:p>
            <a:endParaRPr lang="de-DE" sz="2800" dirty="0"/>
          </a:p>
          <a:p>
            <a:pPr marL="0" indent="0" algn="just">
              <a:buNone/>
            </a:pPr>
            <a:r>
              <a:rPr lang="de-DE" dirty="0">
                <a:solidFill>
                  <a:srgbClr val="30854C"/>
                </a:solidFill>
              </a:rPr>
              <a:t>Situation: </a:t>
            </a:r>
            <a:r>
              <a:rPr lang="de-DE" b="0" i="0" dirty="0">
                <a:solidFill>
                  <a:srgbClr val="30854C"/>
                </a:solidFill>
                <a:effectLst/>
                <a:latin typeface="__fkGroteskNeue_598ab8"/>
              </a:rPr>
              <a:t>Sie sind Li Wei, ein 22-jähriger Student aus China. Heute ist Ihr erster Tag in einem Deutschkurs in München. Sie sind nervös, weil Sie gehört haben, dass der Unterricht in Deutschland anders ist als in China.</a:t>
            </a:r>
          </a:p>
          <a:p>
            <a:pPr marL="0" indent="0" algn="just">
              <a:buNone/>
            </a:pPr>
            <a:endParaRPr lang="de-DE" sz="2800" dirty="0">
              <a:solidFill>
                <a:srgbClr val="30854C"/>
              </a:solidFill>
              <a:latin typeface="__fkGroteskNeue_598ab8"/>
            </a:endParaRPr>
          </a:p>
          <a:p>
            <a:pPr marL="514350" indent="-514350" algn="just">
              <a:buAutoNum type="arabicPeriod"/>
            </a:pPr>
            <a:r>
              <a:rPr lang="de-DE" b="0" i="0" dirty="0">
                <a:solidFill>
                  <a:srgbClr val="30854C"/>
                </a:solidFill>
                <a:effectLst/>
                <a:latin typeface="__fkGroteskNeue_598ab8"/>
              </a:rPr>
              <a:t>Lesen Sie den Text über das Deutschlernen in Deutschland und beantworten Sie die Fragen dazu. </a:t>
            </a:r>
          </a:p>
          <a:p>
            <a:pPr marL="514350" indent="-514350" algn="just">
              <a:buAutoNum type="arabicPeriod"/>
            </a:pPr>
            <a:r>
              <a:rPr lang="de-DE" b="0" i="0" dirty="0">
                <a:solidFill>
                  <a:srgbClr val="30854C"/>
                </a:solidFill>
                <a:effectLst/>
                <a:latin typeface="__fkGroteskNeue_598ab8"/>
              </a:rPr>
              <a:t>Vergleichen Sie Ihre Antworten mit einem Lernpartner/einer Lernpartnerin. </a:t>
            </a:r>
          </a:p>
          <a:p>
            <a:pPr marL="514350" indent="-514350" algn="just">
              <a:buAutoNum type="arabicPeriod"/>
            </a:pPr>
            <a:r>
              <a:rPr lang="de-DE" b="0" i="0" dirty="0">
                <a:solidFill>
                  <a:srgbClr val="30854C"/>
                </a:solidFill>
                <a:effectLst/>
                <a:latin typeface="__fkGroteskNeue_598ab8"/>
              </a:rPr>
              <a:t>Vergleichen Sie das Lernen in Deutschlan</a:t>
            </a:r>
            <a:r>
              <a:rPr lang="de-DE" dirty="0">
                <a:solidFill>
                  <a:srgbClr val="30854C"/>
                </a:solidFill>
                <a:latin typeface="__fkGroteskNeue_598ab8"/>
              </a:rPr>
              <a:t>d und in China. Was ist anders? </a:t>
            </a:r>
          </a:p>
          <a:p>
            <a:pPr marL="514350" indent="-514350" algn="just">
              <a:buAutoNum type="arabicPeriod"/>
            </a:pPr>
            <a:r>
              <a:rPr lang="de-DE" b="0" i="0" dirty="0">
                <a:solidFill>
                  <a:srgbClr val="30854C"/>
                </a:solidFill>
                <a:effectLst/>
                <a:latin typeface="__fkGroteskNeue_598ab8"/>
              </a:rPr>
              <a:t>Denken Sie darüber nach, wie Sie auch außerhalb des Unterrichts Deutsch üben könnten. Notieren Sie zwei Ideen.</a:t>
            </a:r>
          </a:p>
          <a:p>
            <a:pPr marL="0" indent="0">
              <a:buNone/>
            </a:pPr>
            <a:endParaRPr lang="de-DE" sz="2800" dirty="0"/>
          </a:p>
          <a:p>
            <a:pPr marL="0" indent="0" algn="ctr">
              <a:buNone/>
            </a:pPr>
            <a:r>
              <a:rPr lang="de-DE" sz="2800" dirty="0"/>
              <a:t> </a:t>
            </a:r>
          </a:p>
          <a:p>
            <a:endParaRPr lang="de-DE" dirty="0"/>
          </a:p>
        </p:txBody>
      </p:sp>
      <p:sp>
        <p:nvSpPr>
          <p:cNvPr id="4" name="Foliennummernplatzhalter 3">
            <a:extLst>
              <a:ext uri="{FF2B5EF4-FFF2-40B4-BE49-F238E27FC236}">
                <a16:creationId xmlns:a16="http://schemas.microsoft.com/office/drawing/2014/main" id="{82B437C4-1F6F-4BAC-8949-BA63CB1ACE7F}"/>
              </a:ext>
            </a:extLst>
          </p:cNvPr>
          <p:cNvSpPr>
            <a:spLocks noGrp="1"/>
          </p:cNvSpPr>
          <p:nvPr>
            <p:ph type="sldNum" sz="quarter" idx="12"/>
          </p:nvPr>
        </p:nvSpPr>
        <p:spPr/>
        <p:txBody>
          <a:bodyPr/>
          <a:lstStyle/>
          <a:p>
            <a:fld id="{87A94A7B-B00E-4A58-8436-4DF4E69E90A7}" type="slidenum">
              <a:rPr lang="de-DE" smtClean="0"/>
              <a:pPr/>
              <a:t>5</a:t>
            </a:fld>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204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BB192A-F572-4ED0-BC7F-B02A6F9E5597}"/>
              </a:ext>
            </a:extLst>
          </p:cNvPr>
          <p:cNvSpPr>
            <a:spLocks noGrp="1"/>
          </p:cNvSpPr>
          <p:nvPr>
            <p:ph type="title"/>
          </p:nvPr>
        </p:nvSpPr>
        <p:spPr>
          <a:xfrm>
            <a:off x="2785730" y="318977"/>
            <a:ext cx="7772399" cy="790683"/>
          </a:xfrm>
        </p:spPr>
        <p:txBody>
          <a:bodyPr>
            <a:normAutofit fontScale="90000"/>
          </a:bodyPr>
          <a:lstStyle/>
          <a:p>
            <a:br>
              <a:rPr lang="de-DE" dirty="0"/>
            </a:br>
            <a:r>
              <a:rPr lang="de-DE" sz="3100" dirty="0">
                <a:solidFill>
                  <a:srgbClr val="30854C"/>
                </a:solidFill>
              </a:rPr>
              <a:t>Wie lernt man in Deutschland? </a:t>
            </a:r>
            <a:br>
              <a:rPr lang="de-DE" dirty="0"/>
            </a:br>
            <a:endParaRPr lang="de-DE" sz="2667" dirty="0"/>
          </a:p>
        </p:txBody>
      </p:sp>
      <p:sp>
        <p:nvSpPr>
          <p:cNvPr id="3" name="Inhaltsplatzhalter 2">
            <a:extLst>
              <a:ext uri="{FF2B5EF4-FFF2-40B4-BE49-F238E27FC236}">
                <a16:creationId xmlns:a16="http://schemas.microsoft.com/office/drawing/2014/main" id="{5EAC7197-9B05-4C53-A181-ED43ECB35E2F}"/>
              </a:ext>
            </a:extLst>
          </p:cNvPr>
          <p:cNvSpPr>
            <a:spLocks noGrp="1"/>
          </p:cNvSpPr>
          <p:nvPr>
            <p:ph idx="1"/>
          </p:nvPr>
        </p:nvSpPr>
        <p:spPr>
          <a:xfrm>
            <a:off x="127591" y="1496911"/>
            <a:ext cx="11940362" cy="5124893"/>
          </a:xfrm>
        </p:spPr>
        <p:txBody>
          <a:bodyPr>
            <a:normAutofit/>
          </a:bodyPr>
          <a:lstStyle/>
          <a:p>
            <a:pPr marL="0" indent="0" algn="ctr">
              <a:buNone/>
            </a:pPr>
            <a:r>
              <a:rPr lang="de-DE" sz="2800" dirty="0">
                <a:solidFill>
                  <a:schemeClr val="bg1">
                    <a:lumMod val="50000"/>
                  </a:schemeClr>
                </a:solidFill>
              </a:rPr>
              <a:t>                                         </a:t>
            </a:r>
            <a:r>
              <a:rPr lang="de-DE" sz="2800" dirty="0"/>
              <a:t>                                                                          </a:t>
            </a:r>
          </a:p>
          <a:p>
            <a:endParaRPr lang="de-DE" sz="2800" dirty="0"/>
          </a:p>
          <a:p>
            <a:pPr marL="0" indent="0">
              <a:buNone/>
            </a:pPr>
            <a:endParaRPr lang="de-DE" sz="2800" dirty="0"/>
          </a:p>
          <a:p>
            <a:pPr marL="0" indent="0" algn="ctr">
              <a:buNone/>
            </a:pPr>
            <a:r>
              <a:rPr lang="de-DE" sz="2800" dirty="0"/>
              <a:t> </a:t>
            </a:r>
          </a:p>
          <a:p>
            <a:endParaRPr lang="de-DE" dirty="0"/>
          </a:p>
        </p:txBody>
      </p:sp>
      <p:sp>
        <p:nvSpPr>
          <p:cNvPr id="4" name="Foliennummernplatzhalter 3">
            <a:extLst>
              <a:ext uri="{FF2B5EF4-FFF2-40B4-BE49-F238E27FC236}">
                <a16:creationId xmlns:a16="http://schemas.microsoft.com/office/drawing/2014/main" id="{82B437C4-1F6F-4BAC-8949-BA63CB1ACE7F}"/>
              </a:ext>
            </a:extLst>
          </p:cNvPr>
          <p:cNvSpPr>
            <a:spLocks noGrp="1"/>
          </p:cNvSpPr>
          <p:nvPr>
            <p:ph type="sldNum" sz="quarter" idx="12"/>
          </p:nvPr>
        </p:nvSpPr>
        <p:spPr/>
        <p:txBody>
          <a:bodyPr/>
          <a:lstStyle/>
          <a:p>
            <a:fld id="{87A94A7B-B00E-4A58-8436-4DF4E69E90A7}" type="slidenum">
              <a:rPr lang="de-DE" smtClean="0"/>
              <a:pPr/>
              <a:t>6</a:t>
            </a:fld>
            <a:endParaRPr lang="de-DE" dirty="0">
              <a:latin typeface="Arial" panose="020B0604020202020204" pitchFamily="34" charset="0"/>
              <a:cs typeface="Arial" panose="020B0604020202020204" pitchFamily="34" charset="0"/>
            </a:endParaRPr>
          </a:p>
        </p:txBody>
      </p:sp>
      <p:graphicFrame>
        <p:nvGraphicFramePr>
          <p:cNvPr id="9" name="Objekt 8">
            <a:extLst>
              <a:ext uri="{FF2B5EF4-FFF2-40B4-BE49-F238E27FC236}">
                <a16:creationId xmlns:a16="http://schemas.microsoft.com/office/drawing/2014/main" id="{3BF7E3D7-5919-40EE-8C0C-E8C95EB21151}"/>
              </a:ext>
            </a:extLst>
          </p:cNvPr>
          <p:cNvGraphicFramePr>
            <a:graphicFrameLocks noChangeAspect="1"/>
          </p:cNvGraphicFramePr>
          <p:nvPr>
            <p:extLst>
              <p:ext uri="{D42A27DB-BD31-4B8C-83A1-F6EECF244321}">
                <p14:modId xmlns:p14="http://schemas.microsoft.com/office/powerpoint/2010/main" val="2572246072"/>
              </p:ext>
            </p:extLst>
          </p:nvPr>
        </p:nvGraphicFramePr>
        <p:xfrm>
          <a:off x="1573618" y="1496911"/>
          <a:ext cx="9747958" cy="4663232"/>
        </p:xfrm>
        <a:graphic>
          <a:graphicData uri="http://schemas.openxmlformats.org/presentationml/2006/ole">
            <mc:AlternateContent xmlns:mc="http://schemas.openxmlformats.org/markup-compatibility/2006">
              <mc:Choice xmlns:v="urn:schemas-microsoft-com:vml" Requires="v">
                <p:oleObj spid="_x0000_s1027" name="Document" r:id="rId3" imgW="5764954" imgH="2758008" progId="Word.Document.12">
                  <p:embed/>
                </p:oleObj>
              </mc:Choice>
              <mc:Fallback>
                <p:oleObj name="Document" r:id="rId3" imgW="5764954" imgH="2758008" progId="Word.Document.12">
                  <p:embed/>
                  <p:pic>
                    <p:nvPicPr>
                      <p:cNvPr id="0" name=""/>
                      <p:cNvPicPr/>
                      <p:nvPr/>
                    </p:nvPicPr>
                    <p:blipFill>
                      <a:blip r:embed="rId4"/>
                      <a:stretch>
                        <a:fillRect/>
                      </a:stretch>
                    </p:blipFill>
                    <p:spPr>
                      <a:xfrm>
                        <a:off x="1573618" y="1496911"/>
                        <a:ext cx="9747958" cy="4663232"/>
                      </a:xfrm>
                      <a:prstGeom prst="rect">
                        <a:avLst/>
                      </a:prstGeom>
                    </p:spPr>
                  </p:pic>
                </p:oleObj>
              </mc:Fallback>
            </mc:AlternateContent>
          </a:graphicData>
        </a:graphic>
      </p:graphicFrame>
    </p:spTree>
    <p:extLst>
      <p:ext uri="{BB962C8B-B14F-4D97-AF65-F5344CB8AC3E}">
        <p14:creationId xmlns:p14="http://schemas.microsoft.com/office/powerpoint/2010/main" val="38070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765FA6-AC93-429B-8CF9-8BBA0F33942F}"/>
              </a:ext>
            </a:extLst>
          </p:cNvPr>
          <p:cNvSpPr>
            <a:spLocks noGrp="1"/>
          </p:cNvSpPr>
          <p:nvPr>
            <p:ph type="title"/>
          </p:nvPr>
        </p:nvSpPr>
        <p:spPr>
          <a:xfrm>
            <a:off x="2805224" y="136525"/>
            <a:ext cx="10515600" cy="1325563"/>
          </a:xfrm>
        </p:spPr>
        <p:txBody>
          <a:bodyPr>
            <a:normAutofit/>
          </a:bodyPr>
          <a:lstStyle/>
          <a:p>
            <a:r>
              <a:rPr lang="de-DE" sz="4000" dirty="0">
                <a:solidFill>
                  <a:srgbClr val="30854C"/>
                </a:solidFill>
              </a:rPr>
              <a:t>Wie lernt man in Deutschland? </a:t>
            </a:r>
          </a:p>
        </p:txBody>
      </p:sp>
      <p:sp>
        <p:nvSpPr>
          <p:cNvPr id="3" name="Inhaltsplatzhalter 2">
            <a:extLst>
              <a:ext uri="{FF2B5EF4-FFF2-40B4-BE49-F238E27FC236}">
                <a16:creationId xmlns:a16="http://schemas.microsoft.com/office/drawing/2014/main" id="{9A7B924B-1951-4436-B09B-ACB5D9FF9760}"/>
              </a:ext>
            </a:extLst>
          </p:cNvPr>
          <p:cNvSpPr>
            <a:spLocks noGrp="1"/>
          </p:cNvSpPr>
          <p:nvPr>
            <p:ph sz="half" idx="1"/>
          </p:nvPr>
        </p:nvSpPr>
        <p:spPr/>
        <p:txBody>
          <a:bodyPr>
            <a:normAutofit lnSpcReduction="10000"/>
          </a:bodyPr>
          <a:lstStyle/>
          <a:p>
            <a:r>
              <a:rPr lang="de-DE" dirty="0">
                <a:solidFill>
                  <a:srgbClr val="30854C"/>
                </a:solidFill>
              </a:rPr>
              <a:t>Handlungsorientierung: man spricht viel im Unterricht. </a:t>
            </a:r>
          </a:p>
          <a:p>
            <a:r>
              <a:rPr lang="de-DE" dirty="0">
                <a:solidFill>
                  <a:srgbClr val="30854C"/>
                </a:solidFill>
              </a:rPr>
              <a:t>Die Kommunikation ist das Ziel. </a:t>
            </a:r>
          </a:p>
          <a:p>
            <a:r>
              <a:rPr lang="de-DE" dirty="0">
                <a:solidFill>
                  <a:srgbClr val="30854C"/>
                </a:solidFill>
              </a:rPr>
              <a:t>Um eine Sprache sprechen zu können, muss man diese Sprache </a:t>
            </a:r>
            <a:r>
              <a:rPr lang="de-DE" i="1" dirty="0">
                <a:solidFill>
                  <a:srgbClr val="30854C"/>
                </a:solidFill>
              </a:rPr>
              <a:t>anwenden. </a:t>
            </a:r>
          </a:p>
          <a:p>
            <a:r>
              <a:rPr lang="de-DE" dirty="0">
                <a:solidFill>
                  <a:srgbClr val="30854C"/>
                </a:solidFill>
              </a:rPr>
              <a:t>Viel Gruppen- und Partnerarbeit. </a:t>
            </a:r>
          </a:p>
          <a:p>
            <a:r>
              <a:rPr lang="de-DE" dirty="0">
                <a:solidFill>
                  <a:srgbClr val="30854C"/>
                </a:solidFill>
              </a:rPr>
              <a:t>Fehler sind kein Problem!</a:t>
            </a:r>
          </a:p>
          <a:p>
            <a:r>
              <a:rPr lang="de-DE" dirty="0">
                <a:solidFill>
                  <a:srgbClr val="30854C"/>
                </a:solidFill>
              </a:rPr>
              <a:t>Der Unterricht </a:t>
            </a:r>
            <a:r>
              <a:rPr lang="de-DE" dirty="0" err="1">
                <a:solidFill>
                  <a:srgbClr val="30854C"/>
                </a:solidFill>
              </a:rPr>
              <a:t>lernerzentriert</a:t>
            </a:r>
            <a:r>
              <a:rPr lang="de-DE" dirty="0">
                <a:solidFill>
                  <a:srgbClr val="30854C"/>
                </a:solidFill>
              </a:rPr>
              <a:t>, nicht lehrerzentriert.  </a:t>
            </a:r>
          </a:p>
          <a:p>
            <a:endParaRPr lang="de-DE" i="1" dirty="0"/>
          </a:p>
          <a:p>
            <a:endParaRPr lang="de-DE" dirty="0"/>
          </a:p>
        </p:txBody>
      </p:sp>
      <p:sp>
        <p:nvSpPr>
          <p:cNvPr id="7" name="Inhaltsplatzhalter 6">
            <a:extLst>
              <a:ext uri="{FF2B5EF4-FFF2-40B4-BE49-F238E27FC236}">
                <a16:creationId xmlns:a16="http://schemas.microsoft.com/office/drawing/2014/main" id="{4335865D-2BC7-4FEA-A7B1-D4EF30CFB036}"/>
              </a:ext>
            </a:extLst>
          </p:cNvPr>
          <p:cNvSpPr>
            <a:spLocks noGrp="1"/>
          </p:cNvSpPr>
          <p:nvPr>
            <p:ph sz="half" idx="2"/>
          </p:nvPr>
        </p:nvSpPr>
        <p:spPr/>
        <p:txBody>
          <a:bodyPr>
            <a:normAutofit lnSpcReduction="10000"/>
          </a:bodyPr>
          <a:lstStyle/>
          <a:p>
            <a:endParaRPr lang="de-DE"/>
          </a:p>
        </p:txBody>
      </p:sp>
      <p:sp>
        <p:nvSpPr>
          <p:cNvPr id="4" name="Foliennummernplatzhalter 3">
            <a:extLst>
              <a:ext uri="{FF2B5EF4-FFF2-40B4-BE49-F238E27FC236}">
                <a16:creationId xmlns:a16="http://schemas.microsoft.com/office/drawing/2014/main" id="{A85FF90D-9ECF-4A6A-9C15-70353CFDBFBE}"/>
              </a:ext>
            </a:extLst>
          </p:cNvPr>
          <p:cNvSpPr>
            <a:spLocks noGrp="1"/>
          </p:cNvSpPr>
          <p:nvPr>
            <p:ph type="sldNum" sz="quarter" idx="12"/>
          </p:nvPr>
        </p:nvSpPr>
        <p:spPr/>
        <p:txBody>
          <a:bodyPr/>
          <a:lstStyle/>
          <a:p>
            <a:fld id="{87A94A7B-B00E-4A58-8436-4DF4E69E90A7}" type="slidenum">
              <a:rPr lang="de-DE" smtClean="0"/>
              <a:pPr/>
              <a:t>7</a:t>
            </a:fld>
            <a:endParaRPr lang="de-DE"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C02BFB40-2BDF-44E1-AF6C-0B3A8C32D4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1435248"/>
            <a:ext cx="5654749" cy="4921102"/>
          </a:xfrm>
          <a:prstGeom prst="rect">
            <a:avLst/>
          </a:prstGeom>
        </p:spPr>
      </p:pic>
    </p:spTree>
    <p:extLst>
      <p:ext uri="{BB962C8B-B14F-4D97-AF65-F5344CB8AC3E}">
        <p14:creationId xmlns:p14="http://schemas.microsoft.com/office/powerpoint/2010/main" val="4273532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D6EC4-F172-4D57-89DF-F1885BA83697}"/>
              </a:ext>
            </a:extLst>
          </p:cNvPr>
          <p:cNvSpPr>
            <a:spLocks noGrp="1"/>
          </p:cNvSpPr>
          <p:nvPr>
            <p:ph type="title"/>
          </p:nvPr>
        </p:nvSpPr>
        <p:spPr/>
        <p:txBody>
          <a:bodyPr/>
          <a:lstStyle/>
          <a:p>
            <a:r>
              <a:rPr lang="de-DE" sz="2667" dirty="0">
                <a:solidFill>
                  <a:srgbClr val="30854C"/>
                </a:solidFill>
              </a:rPr>
              <a:t>Wie lernt man in Deutschland? </a:t>
            </a:r>
          </a:p>
        </p:txBody>
      </p:sp>
      <p:sp>
        <p:nvSpPr>
          <p:cNvPr id="3" name="Inhaltsplatzhalter 2">
            <a:extLst>
              <a:ext uri="{FF2B5EF4-FFF2-40B4-BE49-F238E27FC236}">
                <a16:creationId xmlns:a16="http://schemas.microsoft.com/office/drawing/2014/main" id="{214AAE02-2437-4352-BCB7-4CC6D0D08B2F}"/>
              </a:ext>
            </a:extLst>
          </p:cNvPr>
          <p:cNvSpPr>
            <a:spLocks noGrp="1"/>
          </p:cNvSpPr>
          <p:nvPr>
            <p:ph idx="1"/>
          </p:nvPr>
        </p:nvSpPr>
        <p:spPr>
          <a:xfrm>
            <a:off x="247639" y="1570658"/>
            <a:ext cx="11628928" cy="4351339"/>
          </a:xfrm>
        </p:spPr>
        <p:txBody>
          <a:bodyPr>
            <a:normAutofit/>
          </a:bodyPr>
          <a:lstStyle/>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endParaRPr lang="de-DE" kern="0" dirty="0">
              <a:solidFill>
                <a:srgbClr val="006C30"/>
              </a:solidFill>
            </a:endParaRPr>
          </a:p>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r>
              <a:rPr lang="de-DE" kern="0" dirty="0">
                <a:solidFill>
                  <a:srgbClr val="006C30"/>
                </a:solidFill>
              </a:rPr>
              <a:t>Machen Sie ein Plakat zum Thema „Lernen in Deutschland und in China“. </a:t>
            </a:r>
          </a:p>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r>
              <a:rPr lang="de-DE" altLang="zh-CN" kern="0" dirty="0">
                <a:solidFill>
                  <a:srgbClr val="006C30"/>
                </a:solidFill>
              </a:rPr>
              <a:t>Was ist anders? Was ist ähnlich? </a:t>
            </a:r>
          </a:p>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r>
              <a:rPr lang="de-DE" altLang="zh-CN" kern="0" dirty="0">
                <a:solidFill>
                  <a:srgbClr val="006C30"/>
                </a:solidFill>
              </a:rPr>
              <a:t>Präsentieren Sie Ihr Plakat einer anderen Gruppe. </a:t>
            </a:r>
            <a:endParaRPr lang="de-DE" altLang="zh-CN" kern="0" dirty="0">
              <a:solidFill>
                <a:schemeClr val="bg1">
                  <a:lumMod val="50000"/>
                </a:schemeClr>
              </a:solidFill>
            </a:endParaRPr>
          </a:p>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endParaRPr lang="de-DE" kern="0" dirty="0">
              <a:solidFill>
                <a:schemeClr val="bg2">
                  <a:lumMod val="25000"/>
                </a:schemeClr>
              </a:solidFill>
            </a:endParaRPr>
          </a:p>
          <a:p>
            <a:pPr marL="342900" lvl="0" indent="-342900" defTabSz="914400" eaLnBrk="0" fontAlgn="base" hangingPunct="0">
              <a:lnSpc>
                <a:spcPct val="100000"/>
              </a:lnSpc>
              <a:spcBef>
                <a:spcPct val="20000"/>
              </a:spcBef>
              <a:spcAft>
                <a:spcPct val="0"/>
              </a:spcAft>
              <a:buClr>
                <a:srgbClr val="009900"/>
              </a:buClr>
              <a:buFont typeface="Arial" panose="020B0604020202020204" pitchFamily="34" charset="0"/>
              <a:buChar char="•"/>
            </a:pPr>
            <a:endParaRPr lang="de-DE" kern="0" dirty="0">
              <a:solidFill>
                <a:schemeClr val="bg2">
                  <a:lumMod val="25000"/>
                </a:schemeClr>
              </a:solidFill>
            </a:endParaRPr>
          </a:p>
          <a:p>
            <a:endParaRPr lang="de-DE" dirty="0"/>
          </a:p>
        </p:txBody>
      </p:sp>
      <p:sp>
        <p:nvSpPr>
          <p:cNvPr id="4" name="Foliennummernplatzhalter 3">
            <a:extLst>
              <a:ext uri="{FF2B5EF4-FFF2-40B4-BE49-F238E27FC236}">
                <a16:creationId xmlns:a16="http://schemas.microsoft.com/office/drawing/2014/main" id="{1D635A76-812C-41C2-9249-ED61FEFF7A79}"/>
              </a:ext>
            </a:extLst>
          </p:cNvPr>
          <p:cNvSpPr>
            <a:spLocks noGrp="1"/>
          </p:cNvSpPr>
          <p:nvPr>
            <p:ph type="sldNum" sz="quarter" idx="12"/>
          </p:nvPr>
        </p:nvSpPr>
        <p:spPr/>
        <p:txBody>
          <a:bodyPr/>
          <a:lstStyle/>
          <a:p>
            <a:fld id="{87A94A7B-B00E-4A58-8436-4DF4E69E90A7}" type="slidenum">
              <a:rPr lang="de-DE" smtClean="0"/>
              <a:pPr/>
              <a:t>8</a:t>
            </a:fld>
            <a:endParaRPr lang="de-DE" dirty="0">
              <a:latin typeface="Arial" panose="020B0604020202020204" pitchFamily="34" charset="0"/>
              <a:cs typeface="Arial" panose="020B0604020202020204" pitchFamily="34" charset="0"/>
            </a:endParaRPr>
          </a:p>
        </p:txBody>
      </p:sp>
      <p:pic>
        <p:nvPicPr>
          <p:cNvPr id="7" name="Grafik 6" descr="Abschlusshut mit einfarbiger Füllung">
            <a:extLst>
              <a:ext uri="{FF2B5EF4-FFF2-40B4-BE49-F238E27FC236}">
                <a16:creationId xmlns:a16="http://schemas.microsoft.com/office/drawing/2014/main" id="{92D5FE9B-100B-4D39-9D09-4EE291B696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2576" y="5464797"/>
            <a:ext cx="914400" cy="914400"/>
          </a:xfrm>
          <a:prstGeom prst="rect">
            <a:avLst/>
          </a:prstGeom>
        </p:spPr>
      </p:pic>
    </p:spTree>
    <p:extLst>
      <p:ext uri="{BB962C8B-B14F-4D97-AF65-F5344CB8AC3E}">
        <p14:creationId xmlns:p14="http://schemas.microsoft.com/office/powerpoint/2010/main" val="186504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57FEB-9109-482C-9FF3-8B17F7FD0425}"/>
              </a:ext>
            </a:extLst>
          </p:cNvPr>
          <p:cNvSpPr>
            <a:spLocks noGrp="1"/>
          </p:cNvSpPr>
          <p:nvPr>
            <p:ph type="title"/>
          </p:nvPr>
        </p:nvSpPr>
        <p:spPr/>
        <p:txBody>
          <a:bodyPr/>
          <a:lstStyle/>
          <a:p>
            <a:r>
              <a:rPr lang="de-DE" dirty="0">
                <a:solidFill>
                  <a:srgbClr val="30854C"/>
                </a:solidFill>
              </a:rPr>
              <a:t>Zusatzaufgaben</a:t>
            </a:r>
          </a:p>
        </p:txBody>
      </p:sp>
      <p:sp>
        <p:nvSpPr>
          <p:cNvPr id="4" name="Foliennummernplatzhalter 3">
            <a:extLst>
              <a:ext uri="{FF2B5EF4-FFF2-40B4-BE49-F238E27FC236}">
                <a16:creationId xmlns:a16="http://schemas.microsoft.com/office/drawing/2014/main" id="{457B0324-38DD-428F-8B56-8E3B0E3CDC7F}"/>
              </a:ext>
            </a:extLst>
          </p:cNvPr>
          <p:cNvSpPr>
            <a:spLocks noGrp="1"/>
          </p:cNvSpPr>
          <p:nvPr>
            <p:ph type="sldNum" sz="quarter" idx="12"/>
          </p:nvPr>
        </p:nvSpPr>
        <p:spPr/>
        <p:txBody>
          <a:bodyPr/>
          <a:lstStyle/>
          <a:p>
            <a:fld id="{87A94A7B-B00E-4A58-8436-4DF4E69E90A7}" type="slidenum">
              <a:rPr lang="de-DE" smtClean="0"/>
              <a:pPr/>
              <a:t>9</a:t>
            </a:fld>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463879"/>
      </p:ext>
    </p:extLst>
  </p:cSld>
  <p:clrMapOvr>
    <a:masterClrMapping/>
  </p:clrMapOvr>
</p:sld>
</file>

<file path=ppt/theme/theme1.xml><?xml version="1.0" encoding="utf-8"?>
<a:theme xmlns:a="http://schemas.openxmlformats.org/drawingml/2006/main" name="LMU DaF Folienvorlage – Titel und Inha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Breitbild</PresentationFormat>
  <Paragraphs>77</Paragraphs>
  <Slides>11</Slides>
  <Notes>0</Notes>
  <HiddenSlides>0</HiddenSlides>
  <MMClips>0</MMClips>
  <ScaleCrop>false</ScaleCrop>
  <HeadingPairs>
    <vt:vector size="8" baseType="variant">
      <vt:variant>
        <vt:lpstr>Verwendete Schriftarten</vt:lpstr>
      </vt:variant>
      <vt:variant>
        <vt:i4>4</vt:i4>
      </vt:variant>
      <vt:variant>
        <vt:lpstr>Design</vt:lpstr>
      </vt:variant>
      <vt:variant>
        <vt:i4>2</vt:i4>
      </vt:variant>
      <vt:variant>
        <vt:lpstr>Eingebettete OLE-Server</vt:lpstr>
      </vt:variant>
      <vt:variant>
        <vt:i4>1</vt:i4>
      </vt:variant>
      <vt:variant>
        <vt:lpstr>Folientitel</vt:lpstr>
      </vt:variant>
      <vt:variant>
        <vt:i4>11</vt:i4>
      </vt:variant>
    </vt:vector>
  </HeadingPairs>
  <TitlesOfParts>
    <vt:vector size="18" baseType="lpstr">
      <vt:lpstr>__fkGroteskNeue_598ab8</vt:lpstr>
      <vt:lpstr>Arial</vt:lpstr>
      <vt:lpstr>Calibri</vt:lpstr>
      <vt:lpstr>Calibri Light</vt:lpstr>
      <vt:lpstr>LMU DaF Folienvorlage – Titel und Inhalt</vt:lpstr>
      <vt:lpstr>Office</vt:lpstr>
      <vt:lpstr>Document</vt:lpstr>
      <vt:lpstr>PowerPoint-Präsentation</vt:lpstr>
      <vt:lpstr> Kennenlernen  </vt:lpstr>
      <vt:lpstr>Kennenlernen</vt:lpstr>
      <vt:lpstr> Wie lernt man in Deutschland?  </vt:lpstr>
      <vt:lpstr> Wie lernt man in Deutschland?  </vt:lpstr>
      <vt:lpstr> Wie lernt man in Deutschland?  </vt:lpstr>
      <vt:lpstr>Wie lernt man in Deutschland? </vt:lpstr>
      <vt:lpstr>Wie lernt man in Deutschland? </vt:lpstr>
      <vt:lpstr>Zusatzaufgaben</vt:lpstr>
      <vt:lpstr>PowerPoint-Präsentation</vt:lpstr>
      <vt:lpstr>Ansprechpartner bei Fragen - 问题的联系人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Kommentar</dc:creator>
  <cp:lastModifiedBy>Kseniya Borodina</cp:lastModifiedBy>
  <cp:revision>106</cp:revision>
  <cp:lastPrinted>2023-07-09T13:30:34Z</cp:lastPrinted>
  <dcterms:created xsi:type="dcterms:W3CDTF">2021-02-05T14:42:54Z</dcterms:created>
  <dcterms:modified xsi:type="dcterms:W3CDTF">2024-07-21T14:07:03Z</dcterms:modified>
</cp:coreProperties>
</file>