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0" r:id="rId4"/>
    <p:sldId id="283" r:id="rId5"/>
    <p:sldId id="261" r:id="rId6"/>
    <p:sldId id="264" r:id="rId7"/>
    <p:sldId id="258" r:id="rId8"/>
    <p:sldId id="259" r:id="rId9"/>
    <p:sldId id="267" r:id="rId10"/>
    <p:sldId id="268" r:id="rId11"/>
    <p:sldId id="269" r:id="rId12"/>
    <p:sldId id="260" r:id="rId13"/>
    <p:sldId id="282" r:id="rId14"/>
    <p:sldId id="275" r:id="rId15"/>
    <p:sldId id="262" r:id="rId16"/>
    <p:sldId id="263" r:id="rId17"/>
    <p:sldId id="276" r:id="rId18"/>
    <p:sldId id="265" r:id="rId19"/>
    <p:sldId id="266" r:id="rId20"/>
    <p:sldId id="279" r:id="rId21"/>
    <p:sldId id="285" r:id="rId22"/>
    <p:sldId id="271" r:id="rId23"/>
    <p:sldId id="28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38"/>
    <p:restoredTop sz="95915"/>
  </p:normalViewPr>
  <p:slideViewPr>
    <p:cSldViewPr snapToGrid="0" snapToObjects="1">
      <p:cViewPr varScale="1">
        <p:scale>
          <a:sx n="114" d="100"/>
          <a:sy n="114" d="100"/>
        </p:scale>
        <p:origin x="7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6A641-1C86-4903-B60B-F33D97789E2C}"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02509C7B-4E30-4823-9088-90F558E95273}">
      <dgm:prSet/>
      <dgm:spPr/>
      <dgm:t>
        <a:bodyPr/>
        <a:lstStyle/>
        <a:p>
          <a:r>
            <a:rPr lang="de-DE"/>
            <a:t>Bitte melden Sie sich bei Moodle an (Sie haben eine Mail bekommen):</a:t>
          </a:r>
          <a:endParaRPr lang="en-US"/>
        </a:p>
      </dgm:t>
    </dgm:pt>
    <dgm:pt modelId="{2E876501-25E0-4131-BD17-7AB45F1CEA80}" type="parTrans" cxnId="{2F85AD95-78A2-4680-8F6F-237898588698}">
      <dgm:prSet/>
      <dgm:spPr/>
      <dgm:t>
        <a:bodyPr/>
        <a:lstStyle/>
        <a:p>
          <a:endParaRPr lang="en-US"/>
        </a:p>
      </dgm:t>
    </dgm:pt>
    <dgm:pt modelId="{BC44E296-886B-41DF-A9F1-7AE35EF7A182}" type="sibTrans" cxnId="{2F85AD95-78A2-4680-8F6F-237898588698}">
      <dgm:prSet/>
      <dgm:spPr/>
      <dgm:t>
        <a:bodyPr/>
        <a:lstStyle/>
        <a:p>
          <a:endParaRPr lang="en-US"/>
        </a:p>
      </dgm:t>
    </dgm:pt>
    <dgm:pt modelId="{8D5C007B-7CC0-4F91-BF84-EA583C174B40}">
      <dgm:prSet/>
      <dgm:spPr/>
      <dgm:t>
        <a:bodyPr/>
        <a:lstStyle/>
        <a:p>
          <a:r>
            <a:rPr lang="de-DE"/>
            <a:t>https://kurse.multilingua-akademie.de/</a:t>
          </a:r>
          <a:endParaRPr lang="en-US"/>
        </a:p>
      </dgm:t>
    </dgm:pt>
    <dgm:pt modelId="{A76A052F-8513-42F2-81A3-499350B07FCF}" type="parTrans" cxnId="{B721CE11-4790-48E3-928D-AE40CFE0144A}">
      <dgm:prSet/>
      <dgm:spPr/>
      <dgm:t>
        <a:bodyPr/>
        <a:lstStyle/>
        <a:p>
          <a:endParaRPr lang="en-US"/>
        </a:p>
      </dgm:t>
    </dgm:pt>
    <dgm:pt modelId="{4E88E78F-1689-4827-9D61-EFA997CB328B}" type="sibTrans" cxnId="{B721CE11-4790-48E3-928D-AE40CFE0144A}">
      <dgm:prSet/>
      <dgm:spPr/>
      <dgm:t>
        <a:bodyPr/>
        <a:lstStyle/>
        <a:p>
          <a:endParaRPr lang="en-US"/>
        </a:p>
      </dgm:t>
    </dgm:pt>
    <dgm:pt modelId="{B5A1E2FE-8827-446E-8168-D0F18223416B}">
      <dgm:prSet/>
      <dgm:spPr/>
      <dgm:t>
        <a:bodyPr/>
        <a:lstStyle/>
        <a:p>
          <a:r>
            <a:rPr lang="de-DE"/>
            <a:t>Materialien werden hochgeladen </a:t>
          </a:r>
          <a:endParaRPr lang="en-US"/>
        </a:p>
      </dgm:t>
    </dgm:pt>
    <dgm:pt modelId="{01C31520-10E3-4B94-8908-0795A2CD4F3A}" type="parTrans" cxnId="{8BDADE45-0662-49FE-BAA1-D59D4C95F967}">
      <dgm:prSet/>
      <dgm:spPr/>
      <dgm:t>
        <a:bodyPr/>
        <a:lstStyle/>
        <a:p>
          <a:endParaRPr lang="en-US"/>
        </a:p>
      </dgm:t>
    </dgm:pt>
    <dgm:pt modelId="{BB524E14-AB56-47AA-91E4-93A40576AE46}" type="sibTrans" cxnId="{8BDADE45-0662-49FE-BAA1-D59D4C95F967}">
      <dgm:prSet/>
      <dgm:spPr/>
      <dgm:t>
        <a:bodyPr/>
        <a:lstStyle/>
        <a:p>
          <a:endParaRPr lang="en-US"/>
        </a:p>
      </dgm:t>
    </dgm:pt>
    <dgm:pt modelId="{B7D5C4B1-15A6-4C9C-A94A-05773D72226E}">
      <dgm:prSet/>
      <dgm:spPr/>
      <dgm:t>
        <a:bodyPr/>
        <a:lstStyle/>
        <a:p>
          <a:r>
            <a:rPr lang="de-DE"/>
            <a:t>Immer der gleiche Zoom-Link</a:t>
          </a:r>
          <a:endParaRPr lang="en-US"/>
        </a:p>
      </dgm:t>
    </dgm:pt>
    <dgm:pt modelId="{1447F592-9CF7-4058-B557-112280C1A7A7}" type="parTrans" cxnId="{E1E8DCBC-3D0B-42C4-9273-BDDD1EDB317C}">
      <dgm:prSet/>
      <dgm:spPr/>
      <dgm:t>
        <a:bodyPr/>
        <a:lstStyle/>
        <a:p>
          <a:endParaRPr lang="en-US"/>
        </a:p>
      </dgm:t>
    </dgm:pt>
    <dgm:pt modelId="{D9AA4494-7E49-40F6-B273-3E89D7B73F39}" type="sibTrans" cxnId="{E1E8DCBC-3D0B-42C4-9273-BDDD1EDB317C}">
      <dgm:prSet/>
      <dgm:spPr/>
      <dgm:t>
        <a:bodyPr/>
        <a:lstStyle/>
        <a:p>
          <a:endParaRPr lang="en-US"/>
        </a:p>
      </dgm:t>
    </dgm:pt>
    <dgm:pt modelId="{0233AEFE-F2CF-6044-AA6E-646F8FCF8AFC}" type="pres">
      <dgm:prSet presAssocID="{6BB6A641-1C86-4903-B60B-F33D97789E2C}" presName="matrix" presStyleCnt="0">
        <dgm:presLayoutVars>
          <dgm:chMax val="1"/>
          <dgm:dir/>
          <dgm:resizeHandles val="exact"/>
        </dgm:presLayoutVars>
      </dgm:prSet>
      <dgm:spPr/>
    </dgm:pt>
    <dgm:pt modelId="{9868765E-BCD7-D448-81D4-8B3DD2D0F65A}" type="pres">
      <dgm:prSet presAssocID="{6BB6A641-1C86-4903-B60B-F33D97789E2C}" presName="diamond" presStyleLbl="bgShp" presStyleIdx="0" presStyleCnt="1"/>
      <dgm:spPr/>
    </dgm:pt>
    <dgm:pt modelId="{B47F92F6-D30A-524E-AACF-34E4CD7E111D}" type="pres">
      <dgm:prSet presAssocID="{6BB6A641-1C86-4903-B60B-F33D97789E2C}" presName="quad1" presStyleLbl="node1" presStyleIdx="0" presStyleCnt="4">
        <dgm:presLayoutVars>
          <dgm:chMax val="0"/>
          <dgm:chPref val="0"/>
          <dgm:bulletEnabled val="1"/>
        </dgm:presLayoutVars>
      </dgm:prSet>
      <dgm:spPr/>
    </dgm:pt>
    <dgm:pt modelId="{61EFA620-B265-A047-B551-F043FF8BF684}" type="pres">
      <dgm:prSet presAssocID="{6BB6A641-1C86-4903-B60B-F33D97789E2C}" presName="quad2" presStyleLbl="node1" presStyleIdx="1" presStyleCnt="4">
        <dgm:presLayoutVars>
          <dgm:chMax val="0"/>
          <dgm:chPref val="0"/>
          <dgm:bulletEnabled val="1"/>
        </dgm:presLayoutVars>
      </dgm:prSet>
      <dgm:spPr/>
    </dgm:pt>
    <dgm:pt modelId="{00472BFE-D1EC-DB4F-BCC9-0414E5F83B3C}" type="pres">
      <dgm:prSet presAssocID="{6BB6A641-1C86-4903-B60B-F33D97789E2C}" presName="quad3" presStyleLbl="node1" presStyleIdx="2" presStyleCnt="4">
        <dgm:presLayoutVars>
          <dgm:chMax val="0"/>
          <dgm:chPref val="0"/>
          <dgm:bulletEnabled val="1"/>
        </dgm:presLayoutVars>
      </dgm:prSet>
      <dgm:spPr/>
    </dgm:pt>
    <dgm:pt modelId="{E83A6A1F-4BFE-E34A-8223-6BAFDFCD11DD}" type="pres">
      <dgm:prSet presAssocID="{6BB6A641-1C86-4903-B60B-F33D97789E2C}" presName="quad4" presStyleLbl="node1" presStyleIdx="3" presStyleCnt="4">
        <dgm:presLayoutVars>
          <dgm:chMax val="0"/>
          <dgm:chPref val="0"/>
          <dgm:bulletEnabled val="1"/>
        </dgm:presLayoutVars>
      </dgm:prSet>
      <dgm:spPr/>
    </dgm:pt>
  </dgm:ptLst>
  <dgm:cxnLst>
    <dgm:cxn modelId="{B721CE11-4790-48E3-928D-AE40CFE0144A}" srcId="{6BB6A641-1C86-4903-B60B-F33D97789E2C}" destId="{8D5C007B-7CC0-4F91-BF84-EA583C174B40}" srcOrd="1" destOrd="0" parTransId="{A76A052F-8513-42F2-81A3-499350B07FCF}" sibTransId="{4E88E78F-1689-4827-9D61-EFA997CB328B}"/>
    <dgm:cxn modelId="{6FB9561F-637B-C543-B92F-426DE2DCBE2A}" type="presOf" srcId="{02509C7B-4E30-4823-9088-90F558E95273}" destId="{B47F92F6-D30A-524E-AACF-34E4CD7E111D}" srcOrd="0" destOrd="0" presId="urn:microsoft.com/office/officeart/2005/8/layout/matrix3"/>
    <dgm:cxn modelId="{19DF6A3B-4863-DC4A-AB39-2698249B461C}" type="presOf" srcId="{B7D5C4B1-15A6-4C9C-A94A-05773D72226E}" destId="{E83A6A1F-4BFE-E34A-8223-6BAFDFCD11DD}" srcOrd="0" destOrd="0" presId="urn:microsoft.com/office/officeart/2005/8/layout/matrix3"/>
    <dgm:cxn modelId="{8BDADE45-0662-49FE-BAA1-D59D4C95F967}" srcId="{6BB6A641-1C86-4903-B60B-F33D97789E2C}" destId="{B5A1E2FE-8827-446E-8168-D0F18223416B}" srcOrd="2" destOrd="0" parTransId="{01C31520-10E3-4B94-8908-0795A2CD4F3A}" sibTransId="{BB524E14-AB56-47AA-91E4-93A40576AE46}"/>
    <dgm:cxn modelId="{2F85AD95-78A2-4680-8F6F-237898588698}" srcId="{6BB6A641-1C86-4903-B60B-F33D97789E2C}" destId="{02509C7B-4E30-4823-9088-90F558E95273}" srcOrd="0" destOrd="0" parTransId="{2E876501-25E0-4131-BD17-7AB45F1CEA80}" sibTransId="{BC44E296-886B-41DF-A9F1-7AE35EF7A182}"/>
    <dgm:cxn modelId="{6E6AFEAC-6832-C745-A0A8-710BE87CE655}" type="presOf" srcId="{B5A1E2FE-8827-446E-8168-D0F18223416B}" destId="{00472BFE-D1EC-DB4F-BCC9-0414E5F83B3C}" srcOrd="0" destOrd="0" presId="urn:microsoft.com/office/officeart/2005/8/layout/matrix3"/>
    <dgm:cxn modelId="{E1E8DCBC-3D0B-42C4-9273-BDDD1EDB317C}" srcId="{6BB6A641-1C86-4903-B60B-F33D97789E2C}" destId="{B7D5C4B1-15A6-4C9C-A94A-05773D72226E}" srcOrd="3" destOrd="0" parTransId="{1447F592-9CF7-4058-B557-112280C1A7A7}" sibTransId="{D9AA4494-7E49-40F6-B273-3E89D7B73F39}"/>
    <dgm:cxn modelId="{C92B93BE-FCA7-5F48-83EB-3FFE2D7F8384}" type="presOf" srcId="{6BB6A641-1C86-4903-B60B-F33D97789E2C}" destId="{0233AEFE-F2CF-6044-AA6E-646F8FCF8AFC}" srcOrd="0" destOrd="0" presId="urn:microsoft.com/office/officeart/2005/8/layout/matrix3"/>
    <dgm:cxn modelId="{ACE8E1EE-32AD-504B-9776-FF58E43FE79E}" type="presOf" srcId="{8D5C007B-7CC0-4F91-BF84-EA583C174B40}" destId="{61EFA620-B265-A047-B551-F043FF8BF684}" srcOrd="0" destOrd="0" presId="urn:microsoft.com/office/officeart/2005/8/layout/matrix3"/>
    <dgm:cxn modelId="{F45A5AB3-F4E1-FE4E-8169-5DA7C81975F2}" type="presParOf" srcId="{0233AEFE-F2CF-6044-AA6E-646F8FCF8AFC}" destId="{9868765E-BCD7-D448-81D4-8B3DD2D0F65A}" srcOrd="0" destOrd="0" presId="urn:microsoft.com/office/officeart/2005/8/layout/matrix3"/>
    <dgm:cxn modelId="{46F52A3D-B66C-6B43-A443-7A03DABD2280}" type="presParOf" srcId="{0233AEFE-F2CF-6044-AA6E-646F8FCF8AFC}" destId="{B47F92F6-D30A-524E-AACF-34E4CD7E111D}" srcOrd="1" destOrd="0" presId="urn:microsoft.com/office/officeart/2005/8/layout/matrix3"/>
    <dgm:cxn modelId="{9C86D393-CE22-814A-B649-00E82EB48E57}" type="presParOf" srcId="{0233AEFE-F2CF-6044-AA6E-646F8FCF8AFC}" destId="{61EFA620-B265-A047-B551-F043FF8BF684}" srcOrd="2" destOrd="0" presId="urn:microsoft.com/office/officeart/2005/8/layout/matrix3"/>
    <dgm:cxn modelId="{6BDAF9BB-E513-F444-8F17-F82CFF0516AD}" type="presParOf" srcId="{0233AEFE-F2CF-6044-AA6E-646F8FCF8AFC}" destId="{00472BFE-D1EC-DB4F-BCC9-0414E5F83B3C}" srcOrd="3" destOrd="0" presId="urn:microsoft.com/office/officeart/2005/8/layout/matrix3"/>
    <dgm:cxn modelId="{4B3A16D2-9525-DC4D-8AEA-B1C03E3EA8BA}" type="presParOf" srcId="{0233AEFE-F2CF-6044-AA6E-646F8FCF8AFC}" destId="{E83A6A1F-4BFE-E34A-8223-6BAFDFCD11D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A19A6-3E37-457D-9F7F-75776442DC5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AB953BA-D8D7-4739-9FD5-523645E15AA0}">
      <dgm:prSet/>
      <dgm:spPr/>
      <dgm:t>
        <a:bodyPr/>
        <a:lstStyle/>
        <a:p>
          <a:r>
            <a:rPr lang="de-DE"/>
            <a:t>Workshop, KEINE Vorlesung: wichtig, dass Sie sich aktiv beteiligen und jeder spricht (Gruppenarbeiten und Partnerarbeiten)</a:t>
          </a:r>
          <a:endParaRPr lang="en-US"/>
        </a:p>
      </dgm:t>
    </dgm:pt>
    <dgm:pt modelId="{BA971F12-9936-4040-81CB-6A24FCD5C4A6}" type="parTrans" cxnId="{F6DCE7A8-F12D-48D5-833B-632C46C5EB8F}">
      <dgm:prSet/>
      <dgm:spPr/>
      <dgm:t>
        <a:bodyPr/>
        <a:lstStyle/>
        <a:p>
          <a:endParaRPr lang="en-US"/>
        </a:p>
      </dgm:t>
    </dgm:pt>
    <dgm:pt modelId="{76FB436F-1DA8-4212-8E24-D5E2717747B6}" type="sibTrans" cxnId="{F6DCE7A8-F12D-48D5-833B-632C46C5EB8F}">
      <dgm:prSet/>
      <dgm:spPr/>
      <dgm:t>
        <a:bodyPr/>
        <a:lstStyle/>
        <a:p>
          <a:endParaRPr lang="en-US"/>
        </a:p>
      </dgm:t>
    </dgm:pt>
    <dgm:pt modelId="{3202EFDF-36C8-4EE5-8B31-482ECD84DC4F}">
      <dgm:prSet/>
      <dgm:spPr/>
      <dgm:t>
        <a:bodyPr/>
        <a:lstStyle/>
        <a:p>
          <a:r>
            <a:rPr lang="de-DE"/>
            <a:t>Gemeinsam/Kooperativ Perspektiven erarbeiten</a:t>
          </a:r>
          <a:endParaRPr lang="en-US"/>
        </a:p>
      </dgm:t>
    </dgm:pt>
    <dgm:pt modelId="{9DEFCC01-5738-4B2D-A70F-8E071C072110}" type="parTrans" cxnId="{E07D4291-C061-4EFE-A69A-259D5C345616}">
      <dgm:prSet/>
      <dgm:spPr/>
      <dgm:t>
        <a:bodyPr/>
        <a:lstStyle/>
        <a:p>
          <a:endParaRPr lang="en-US"/>
        </a:p>
      </dgm:t>
    </dgm:pt>
    <dgm:pt modelId="{AF07C84C-EADE-472A-A771-40F160166A0A}" type="sibTrans" cxnId="{E07D4291-C061-4EFE-A69A-259D5C345616}">
      <dgm:prSet/>
      <dgm:spPr/>
      <dgm:t>
        <a:bodyPr/>
        <a:lstStyle/>
        <a:p>
          <a:endParaRPr lang="en-US"/>
        </a:p>
      </dgm:t>
    </dgm:pt>
    <dgm:pt modelId="{19295A99-F7D4-4A02-BC16-B32D1245C02D}">
      <dgm:prSet/>
      <dgm:spPr/>
      <dgm:t>
        <a:bodyPr/>
        <a:lstStyle/>
        <a:p>
          <a:r>
            <a:rPr lang="de-DE"/>
            <a:t>Zögern Sie nicht, sich zu melden, wenn Sie etwas  nicht verstehen oder Fragen haben </a:t>
          </a:r>
          <a:endParaRPr lang="en-US"/>
        </a:p>
      </dgm:t>
    </dgm:pt>
    <dgm:pt modelId="{B2714D9F-4AA3-4BE5-8EE1-7859328AA190}" type="parTrans" cxnId="{AF29B688-03AB-4E87-9546-FE5B86039C74}">
      <dgm:prSet/>
      <dgm:spPr/>
      <dgm:t>
        <a:bodyPr/>
        <a:lstStyle/>
        <a:p>
          <a:endParaRPr lang="en-US"/>
        </a:p>
      </dgm:t>
    </dgm:pt>
    <dgm:pt modelId="{81D1FD72-1A96-487A-AB88-DD71875ECCBD}" type="sibTrans" cxnId="{AF29B688-03AB-4E87-9546-FE5B86039C74}">
      <dgm:prSet/>
      <dgm:spPr/>
      <dgm:t>
        <a:bodyPr/>
        <a:lstStyle/>
        <a:p>
          <a:endParaRPr lang="en-US"/>
        </a:p>
      </dgm:t>
    </dgm:pt>
    <dgm:pt modelId="{B1430B69-5236-4C23-8549-9402C5F9EC54}">
      <dgm:prSet/>
      <dgm:spPr/>
      <dgm:t>
        <a:bodyPr/>
        <a:lstStyle/>
        <a:p>
          <a:r>
            <a:rPr lang="de-DE"/>
            <a:t>Kameras sind an </a:t>
          </a:r>
          <a:endParaRPr lang="en-US"/>
        </a:p>
      </dgm:t>
    </dgm:pt>
    <dgm:pt modelId="{F0F4B19C-1DC0-477E-B002-B22EA64236EF}" type="parTrans" cxnId="{9A16C364-A7E2-4663-8564-2CA0A4C1F6DA}">
      <dgm:prSet/>
      <dgm:spPr/>
      <dgm:t>
        <a:bodyPr/>
        <a:lstStyle/>
        <a:p>
          <a:endParaRPr lang="en-US"/>
        </a:p>
      </dgm:t>
    </dgm:pt>
    <dgm:pt modelId="{70FB9B87-B996-40B8-BBD1-C93CDE80F107}" type="sibTrans" cxnId="{9A16C364-A7E2-4663-8564-2CA0A4C1F6DA}">
      <dgm:prSet/>
      <dgm:spPr/>
      <dgm:t>
        <a:bodyPr/>
        <a:lstStyle/>
        <a:p>
          <a:endParaRPr lang="en-US"/>
        </a:p>
      </dgm:t>
    </dgm:pt>
    <dgm:pt modelId="{E108F6DF-CB7A-4AE6-B610-E8617C3BD6C7}">
      <dgm:prSet/>
      <dgm:spPr/>
      <dgm:t>
        <a:bodyPr/>
        <a:lstStyle/>
        <a:p>
          <a:r>
            <a:rPr lang="de-DE"/>
            <a:t>Helfen Sie einander (Übersetzungen)</a:t>
          </a:r>
          <a:endParaRPr lang="en-US"/>
        </a:p>
      </dgm:t>
    </dgm:pt>
    <dgm:pt modelId="{AA6DFCEE-E047-4629-AE28-758DB613DC5A}" type="parTrans" cxnId="{4420A6FD-11F5-426B-8678-0C41F503A9D7}">
      <dgm:prSet/>
      <dgm:spPr/>
      <dgm:t>
        <a:bodyPr/>
        <a:lstStyle/>
        <a:p>
          <a:endParaRPr lang="en-US"/>
        </a:p>
      </dgm:t>
    </dgm:pt>
    <dgm:pt modelId="{7E0EFC7D-2300-4610-BF36-5AC7A7A6BD11}" type="sibTrans" cxnId="{4420A6FD-11F5-426B-8678-0C41F503A9D7}">
      <dgm:prSet/>
      <dgm:spPr/>
      <dgm:t>
        <a:bodyPr/>
        <a:lstStyle/>
        <a:p>
          <a:endParaRPr lang="en-US"/>
        </a:p>
      </dgm:t>
    </dgm:pt>
    <dgm:pt modelId="{479E375C-F70A-47B6-A47F-03187C39217D}" type="pres">
      <dgm:prSet presAssocID="{1A9A19A6-3E37-457D-9F7F-75776442DC54}" presName="root" presStyleCnt="0">
        <dgm:presLayoutVars>
          <dgm:dir/>
          <dgm:resizeHandles val="exact"/>
        </dgm:presLayoutVars>
      </dgm:prSet>
      <dgm:spPr/>
    </dgm:pt>
    <dgm:pt modelId="{25E7B61A-1309-486A-8DDF-F57DABF1E9B0}" type="pres">
      <dgm:prSet presAssocID="{3AB953BA-D8D7-4739-9FD5-523645E15AA0}" presName="compNode" presStyleCnt="0"/>
      <dgm:spPr/>
    </dgm:pt>
    <dgm:pt modelId="{02B70552-975F-4EA7-B63D-F1E004D84BFE}" type="pres">
      <dgm:prSet presAssocID="{3AB953BA-D8D7-4739-9FD5-523645E15AA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9843F3C3-6A6B-4042-B237-7283465D9E5F}" type="pres">
      <dgm:prSet presAssocID="{3AB953BA-D8D7-4739-9FD5-523645E15AA0}" presName="spaceRect" presStyleCnt="0"/>
      <dgm:spPr/>
    </dgm:pt>
    <dgm:pt modelId="{196B1FC4-9316-4DA3-94FC-0F8FB620C047}" type="pres">
      <dgm:prSet presAssocID="{3AB953BA-D8D7-4739-9FD5-523645E15AA0}" presName="textRect" presStyleLbl="revTx" presStyleIdx="0" presStyleCnt="5">
        <dgm:presLayoutVars>
          <dgm:chMax val="1"/>
          <dgm:chPref val="1"/>
        </dgm:presLayoutVars>
      </dgm:prSet>
      <dgm:spPr/>
    </dgm:pt>
    <dgm:pt modelId="{B0F54B55-88D0-4371-B4B1-05928FAAC688}" type="pres">
      <dgm:prSet presAssocID="{76FB436F-1DA8-4212-8E24-D5E2717747B6}" presName="sibTrans" presStyleCnt="0"/>
      <dgm:spPr/>
    </dgm:pt>
    <dgm:pt modelId="{315E41FE-3B22-4E62-96CB-D61CC78A83BF}" type="pres">
      <dgm:prSet presAssocID="{3202EFDF-36C8-4EE5-8B31-482ECD84DC4F}" presName="compNode" presStyleCnt="0"/>
      <dgm:spPr/>
    </dgm:pt>
    <dgm:pt modelId="{FC15CD4A-F742-40F4-9732-7E4FFDFDABB7}" type="pres">
      <dgm:prSet presAssocID="{3202EFDF-36C8-4EE5-8B31-482ECD84DC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chlag"/>
        </a:ext>
      </dgm:extLst>
    </dgm:pt>
    <dgm:pt modelId="{A0E9B1C6-CF55-4BED-B26F-444C3D74167C}" type="pres">
      <dgm:prSet presAssocID="{3202EFDF-36C8-4EE5-8B31-482ECD84DC4F}" presName="spaceRect" presStyleCnt="0"/>
      <dgm:spPr/>
    </dgm:pt>
    <dgm:pt modelId="{3E651CED-48C3-44BC-9DE0-4BA004DB123C}" type="pres">
      <dgm:prSet presAssocID="{3202EFDF-36C8-4EE5-8B31-482ECD84DC4F}" presName="textRect" presStyleLbl="revTx" presStyleIdx="1" presStyleCnt="5">
        <dgm:presLayoutVars>
          <dgm:chMax val="1"/>
          <dgm:chPref val="1"/>
        </dgm:presLayoutVars>
      </dgm:prSet>
      <dgm:spPr/>
    </dgm:pt>
    <dgm:pt modelId="{09C96171-C728-4F34-BD8A-97FAA1F2C142}" type="pres">
      <dgm:prSet presAssocID="{AF07C84C-EADE-472A-A771-40F160166A0A}" presName="sibTrans" presStyleCnt="0"/>
      <dgm:spPr/>
    </dgm:pt>
    <dgm:pt modelId="{7BD74C5E-5557-458B-A675-38BCDC402955}" type="pres">
      <dgm:prSet presAssocID="{19295A99-F7D4-4A02-BC16-B32D1245C02D}" presName="compNode" presStyleCnt="0"/>
      <dgm:spPr/>
    </dgm:pt>
    <dgm:pt modelId="{D222C8AE-0ECA-4712-8613-6085F65CDC40}" type="pres">
      <dgm:prSet presAssocID="{19295A99-F7D4-4A02-BC16-B32D1245C02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DA19A2CB-1343-40EE-A775-9164DD5D792E}" type="pres">
      <dgm:prSet presAssocID="{19295A99-F7D4-4A02-BC16-B32D1245C02D}" presName="spaceRect" presStyleCnt="0"/>
      <dgm:spPr/>
    </dgm:pt>
    <dgm:pt modelId="{B151294B-1B7A-49F6-A993-C5F97C5EB7F1}" type="pres">
      <dgm:prSet presAssocID="{19295A99-F7D4-4A02-BC16-B32D1245C02D}" presName="textRect" presStyleLbl="revTx" presStyleIdx="2" presStyleCnt="5">
        <dgm:presLayoutVars>
          <dgm:chMax val="1"/>
          <dgm:chPref val="1"/>
        </dgm:presLayoutVars>
      </dgm:prSet>
      <dgm:spPr/>
    </dgm:pt>
    <dgm:pt modelId="{0CFA9402-D38B-4571-B991-298CEE639334}" type="pres">
      <dgm:prSet presAssocID="{81D1FD72-1A96-487A-AB88-DD71875ECCBD}" presName="sibTrans" presStyleCnt="0"/>
      <dgm:spPr/>
    </dgm:pt>
    <dgm:pt modelId="{113BDCD0-F901-4B83-8760-C607D6AA160E}" type="pres">
      <dgm:prSet presAssocID="{B1430B69-5236-4C23-8549-9402C5F9EC54}" presName="compNode" presStyleCnt="0"/>
      <dgm:spPr/>
    </dgm:pt>
    <dgm:pt modelId="{875B58A2-CFDC-4E10-9FF6-BFB076010332}" type="pres">
      <dgm:prSet presAssocID="{B1430B69-5236-4C23-8549-9402C5F9EC5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cam"/>
        </a:ext>
      </dgm:extLst>
    </dgm:pt>
    <dgm:pt modelId="{ADF1B801-9C3D-4767-B88C-E990F9F7DC1F}" type="pres">
      <dgm:prSet presAssocID="{B1430B69-5236-4C23-8549-9402C5F9EC54}" presName="spaceRect" presStyleCnt="0"/>
      <dgm:spPr/>
    </dgm:pt>
    <dgm:pt modelId="{C912CF70-FE49-404D-ADF7-A5333CC907BE}" type="pres">
      <dgm:prSet presAssocID="{B1430B69-5236-4C23-8549-9402C5F9EC54}" presName="textRect" presStyleLbl="revTx" presStyleIdx="3" presStyleCnt="5">
        <dgm:presLayoutVars>
          <dgm:chMax val="1"/>
          <dgm:chPref val="1"/>
        </dgm:presLayoutVars>
      </dgm:prSet>
      <dgm:spPr/>
    </dgm:pt>
    <dgm:pt modelId="{C69419DC-E242-43B8-8325-A6DC459BF1B6}" type="pres">
      <dgm:prSet presAssocID="{70FB9B87-B996-40B8-BBD1-C93CDE80F107}" presName="sibTrans" presStyleCnt="0"/>
      <dgm:spPr/>
    </dgm:pt>
    <dgm:pt modelId="{D5535475-F4F5-4EEA-8C44-B2F154ADAB13}" type="pres">
      <dgm:prSet presAssocID="{E108F6DF-CB7A-4AE6-B610-E8617C3BD6C7}" presName="compNode" presStyleCnt="0"/>
      <dgm:spPr/>
    </dgm:pt>
    <dgm:pt modelId="{B06712A4-ECD3-4AEE-B165-E8610ACCB5F4}" type="pres">
      <dgm:prSet presAssocID="{E108F6DF-CB7A-4AE6-B610-E8617C3BD6C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rzt"/>
        </a:ext>
      </dgm:extLst>
    </dgm:pt>
    <dgm:pt modelId="{05DF4FB0-B0A9-4687-B80D-43A13B343643}" type="pres">
      <dgm:prSet presAssocID="{E108F6DF-CB7A-4AE6-B610-E8617C3BD6C7}" presName="spaceRect" presStyleCnt="0"/>
      <dgm:spPr/>
    </dgm:pt>
    <dgm:pt modelId="{D77123CE-B6BE-4A6D-AADA-7F4D688A4EAE}" type="pres">
      <dgm:prSet presAssocID="{E108F6DF-CB7A-4AE6-B610-E8617C3BD6C7}" presName="textRect" presStyleLbl="revTx" presStyleIdx="4" presStyleCnt="5">
        <dgm:presLayoutVars>
          <dgm:chMax val="1"/>
          <dgm:chPref val="1"/>
        </dgm:presLayoutVars>
      </dgm:prSet>
      <dgm:spPr/>
    </dgm:pt>
  </dgm:ptLst>
  <dgm:cxnLst>
    <dgm:cxn modelId="{5A573C09-8B18-47DC-98FB-5F352F167A4C}" type="presOf" srcId="{19295A99-F7D4-4A02-BC16-B32D1245C02D}" destId="{B151294B-1B7A-49F6-A993-C5F97C5EB7F1}" srcOrd="0" destOrd="0" presId="urn:microsoft.com/office/officeart/2018/2/layout/IconLabelList"/>
    <dgm:cxn modelId="{DD6C555D-5523-4BCC-8BDC-82B16FCF664C}" type="presOf" srcId="{E108F6DF-CB7A-4AE6-B610-E8617C3BD6C7}" destId="{D77123CE-B6BE-4A6D-AADA-7F4D688A4EAE}" srcOrd="0" destOrd="0" presId="urn:microsoft.com/office/officeart/2018/2/layout/IconLabelList"/>
    <dgm:cxn modelId="{9A16C364-A7E2-4663-8564-2CA0A4C1F6DA}" srcId="{1A9A19A6-3E37-457D-9F7F-75776442DC54}" destId="{B1430B69-5236-4C23-8549-9402C5F9EC54}" srcOrd="3" destOrd="0" parTransId="{F0F4B19C-1DC0-477E-B002-B22EA64236EF}" sibTransId="{70FB9B87-B996-40B8-BBD1-C93CDE80F107}"/>
    <dgm:cxn modelId="{CE52A665-BF29-4510-BB9D-354B35217E91}" type="presOf" srcId="{B1430B69-5236-4C23-8549-9402C5F9EC54}" destId="{C912CF70-FE49-404D-ADF7-A5333CC907BE}" srcOrd="0" destOrd="0" presId="urn:microsoft.com/office/officeart/2018/2/layout/IconLabelList"/>
    <dgm:cxn modelId="{AF29B688-03AB-4E87-9546-FE5B86039C74}" srcId="{1A9A19A6-3E37-457D-9F7F-75776442DC54}" destId="{19295A99-F7D4-4A02-BC16-B32D1245C02D}" srcOrd="2" destOrd="0" parTransId="{B2714D9F-4AA3-4BE5-8EE1-7859328AA190}" sibTransId="{81D1FD72-1A96-487A-AB88-DD71875ECCBD}"/>
    <dgm:cxn modelId="{E07D4291-C061-4EFE-A69A-259D5C345616}" srcId="{1A9A19A6-3E37-457D-9F7F-75776442DC54}" destId="{3202EFDF-36C8-4EE5-8B31-482ECD84DC4F}" srcOrd="1" destOrd="0" parTransId="{9DEFCC01-5738-4B2D-A70F-8E071C072110}" sibTransId="{AF07C84C-EADE-472A-A771-40F160166A0A}"/>
    <dgm:cxn modelId="{F6DCE7A8-F12D-48D5-833B-632C46C5EB8F}" srcId="{1A9A19A6-3E37-457D-9F7F-75776442DC54}" destId="{3AB953BA-D8D7-4739-9FD5-523645E15AA0}" srcOrd="0" destOrd="0" parTransId="{BA971F12-9936-4040-81CB-6A24FCD5C4A6}" sibTransId="{76FB436F-1DA8-4212-8E24-D5E2717747B6}"/>
    <dgm:cxn modelId="{C0AE82B2-3EDE-41A0-8048-7E66F601B767}" type="presOf" srcId="{3AB953BA-D8D7-4739-9FD5-523645E15AA0}" destId="{196B1FC4-9316-4DA3-94FC-0F8FB620C047}" srcOrd="0" destOrd="0" presId="urn:microsoft.com/office/officeart/2018/2/layout/IconLabelList"/>
    <dgm:cxn modelId="{A70F3BD4-852A-48B7-8F47-CCF3BE8AE6D1}" type="presOf" srcId="{1A9A19A6-3E37-457D-9F7F-75776442DC54}" destId="{479E375C-F70A-47B6-A47F-03187C39217D}" srcOrd="0" destOrd="0" presId="urn:microsoft.com/office/officeart/2018/2/layout/IconLabelList"/>
    <dgm:cxn modelId="{1D75ACD4-A71A-4944-9921-698E24328F75}" type="presOf" srcId="{3202EFDF-36C8-4EE5-8B31-482ECD84DC4F}" destId="{3E651CED-48C3-44BC-9DE0-4BA004DB123C}" srcOrd="0" destOrd="0" presId="urn:microsoft.com/office/officeart/2018/2/layout/IconLabelList"/>
    <dgm:cxn modelId="{4420A6FD-11F5-426B-8678-0C41F503A9D7}" srcId="{1A9A19A6-3E37-457D-9F7F-75776442DC54}" destId="{E108F6DF-CB7A-4AE6-B610-E8617C3BD6C7}" srcOrd="4" destOrd="0" parTransId="{AA6DFCEE-E047-4629-AE28-758DB613DC5A}" sibTransId="{7E0EFC7D-2300-4610-BF36-5AC7A7A6BD11}"/>
    <dgm:cxn modelId="{2EA7886A-81EC-416D-999D-D3E876F0E110}" type="presParOf" srcId="{479E375C-F70A-47B6-A47F-03187C39217D}" destId="{25E7B61A-1309-486A-8DDF-F57DABF1E9B0}" srcOrd="0" destOrd="0" presId="urn:microsoft.com/office/officeart/2018/2/layout/IconLabelList"/>
    <dgm:cxn modelId="{9B7D226E-0550-43A0-9419-4DBABF8563B1}" type="presParOf" srcId="{25E7B61A-1309-486A-8DDF-F57DABF1E9B0}" destId="{02B70552-975F-4EA7-B63D-F1E004D84BFE}" srcOrd="0" destOrd="0" presId="urn:microsoft.com/office/officeart/2018/2/layout/IconLabelList"/>
    <dgm:cxn modelId="{4C10C88B-6508-4DC5-AD3D-A3013CFB5F6B}" type="presParOf" srcId="{25E7B61A-1309-486A-8DDF-F57DABF1E9B0}" destId="{9843F3C3-6A6B-4042-B237-7283465D9E5F}" srcOrd="1" destOrd="0" presId="urn:microsoft.com/office/officeart/2018/2/layout/IconLabelList"/>
    <dgm:cxn modelId="{A95A1717-8D5B-4643-A863-D03B78897CE8}" type="presParOf" srcId="{25E7B61A-1309-486A-8DDF-F57DABF1E9B0}" destId="{196B1FC4-9316-4DA3-94FC-0F8FB620C047}" srcOrd="2" destOrd="0" presId="urn:microsoft.com/office/officeart/2018/2/layout/IconLabelList"/>
    <dgm:cxn modelId="{B2E70B74-890C-43BD-AA9E-5862CA47C7CB}" type="presParOf" srcId="{479E375C-F70A-47B6-A47F-03187C39217D}" destId="{B0F54B55-88D0-4371-B4B1-05928FAAC688}" srcOrd="1" destOrd="0" presId="urn:microsoft.com/office/officeart/2018/2/layout/IconLabelList"/>
    <dgm:cxn modelId="{4C28C89C-362C-4960-A1EB-76C069781FE4}" type="presParOf" srcId="{479E375C-F70A-47B6-A47F-03187C39217D}" destId="{315E41FE-3B22-4E62-96CB-D61CC78A83BF}" srcOrd="2" destOrd="0" presId="urn:microsoft.com/office/officeart/2018/2/layout/IconLabelList"/>
    <dgm:cxn modelId="{F1537FE7-BC41-4388-8B79-2D7BD1CCE5C5}" type="presParOf" srcId="{315E41FE-3B22-4E62-96CB-D61CC78A83BF}" destId="{FC15CD4A-F742-40F4-9732-7E4FFDFDABB7}" srcOrd="0" destOrd="0" presId="urn:microsoft.com/office/officeart/2018/2/layout/IconLabelList"/>
    <dgm:cxn modelId="{457BB785-CE7F-4A69-B7EB-D5939619C14C}" type="presParOf" srcId="{315E41FE-3B22-4E62-96CB-D61CC78A83BF}" destId="{A0E9B1C6-CF55-4BED-B26F-444C3D74167C}" srcOrd="1" destOrd="0" presId="urn:microsoft.com/office/officeart/2018/2/layout/IconLabelList"/>
    <dgm:cxn modelId="{94FD873A-1C16-40FB-BCA7-904A5BBFCE63}" type="presParOf" srcId="{315E41FE-3B22-4E62-96CB-D61CC78A83BF}" destId="{3E651CED-48C3-44BC-9DE0-4BA004DB123C}" srcOrd="2" destOrd="0" presId="urn:microsoft.com/office/officeart/2018/2/layout/IconLabelList"/>
    <dgm:cxn modelId="{757A0A39-472A-4228-80FC-D2D7F103FA7A}" type="presParOf" srcId="{479E375C-F70A-47B6-A47F-03187C39217D}" destId="{09C96171-C728-4F34-BD8A-97FAA1F2C142}" srcOrd="3" destOrd="0" presId="urn:microsoft.com/office/officeart/2018/2/layout/IconLabelList"/>
    <dgm:cxn modelId="{BEEB1592-7D08-454C-9BD7-88C84719D6D2}" type="presParOf" srcId="{479E375C-F70A-47B6-A47F-03187C39217D}" destId="{7BD74C5E-5557-458B-A675-38BCDC402955}" srcOrd="4" destOrd="0" presId="urn:microsoft.com/office/officeart/2018/2/layout/IconLabelList"/>
    <dgm:cxn modelId="{B605E452-FA2B-4AC2-90A3-B7AE2F7B0418}" type="presParOf" srcId="{7BD74C5E-5557-458B-A675-38BCDC402955}" destId="{D222C8AE-0ECA-4712-8613-6085F65CDC40}" srcOrd="0" destOrd="0" presId="urn:microsoft.com/office/officeart/2018/2/layout/IconLabelList"/>
    <dgm:cxn modelId="{E9D1CB06-0BC4-46E3-B5E1-A06EF47530A9}" type="presParOf" srcId="{7BD74C5E-5557-458B-A675-38BCDC402955}" destId="{DA19A2CB-1343-40EE-A775-9164DD5D792E}" srcOrd="1" destOrd="0" presId="urn:microsoft.com/office/officeart/2018/2/layout/IconLabelList"/>
    <dgm:cxn modelId="{241F28A2-8AC1-43CB-AED1-4493A9D8FC85}" type="presParOf" srcId="{7BD74C5E-5557-458B-A675-38BCDC402955}" destId="{B151294B-1B7A-49F6-A993-C5F97C5EB7F1}" srcOrd="2" destOrd="0" presId="urn:microsoft.com/office/officeart/2018/2/layout/IconLabelList"/>
    <dgm:cxn modelId="{C825EC19-5999-4F35-AC73-916A86799FB3}" type="presParOf" srcId="{479E375C-F70A-47B6-A47F-03187C39217D}" destId="{0CFA9402-D38B-4571-B991-298CEE639334}" srcOrd="5" destOrd="0" presId="urn:microsoft.com/office/officeart/2018/2/layout/IconLabelList"/>
    <dgm:cxn modelId="{2F64E21C-409C-4347-9B2F-C52C79E26F29}" type="presParOf" srcId="{479E375C-F70A-47B6-A47F-03187C39217D}" destId="{113BDCD0-F901-4B83-8760-C607D6AA160E}" srcOrd="6" destOrd="0" presId="urn:microsoft.com/office/officeart/2018/2/layout/IconLabelList"/>
    <dgm:cxn modelId="{4CEB3123-C9BD-4DAE-8E68-A49D209693A4}" type="presParOf" srcId="{113BDCD0-F901-4B83-8760-C607D6AA160E}" destId="{875B58A2-CFDC-4E10-9FF6-BFB076010332}" srcOrd="0" destOrd="0" presId="urn:microsoft.com/office/officeart/2018/2/layout/IconLabelList"/>
    <dgm:cxn modelId="{06642926-F693-414A-A878-553A2300C6DB}" type="presParOf" srcId="{113BDCD0-F901-4B83-8760-C607D6AA160E}" destId="{ADF1B801-9C3D-4767-B88C-E990F9F7DC1F}" srcOrd="1" destOrd="0" presId="urn:microsoft.com/office/officeart/2018/2/layout/IconLabelList"/>
    <dgm:cxn modelId="{C7D43A44-4EDB-41AC-A931-18BF132075E0}" type="presParOf" srcId="{113BDCD0-F901-4B83-8760-C607D6AA160E}" destId="{C912CF70-FE49-404D-ADF7-A5333CC907BE}" srcOrd="2" destOrd="0" presId="urn:microsoft.com/office/officeart/2018/2/layout/IconLabelList"/>
    <dgm:cxn modelId="{891D4F0A-E35B-4138-93E1-211506E93B36}" type="presParOf" srcId="{479E375C-F70A-47B6-A47F-03187C39217D}" destId="{C69419DC-E242-43B8-8325-A6DC459BF1B6}" srcOrd="7" destOrd="0" presId="urn:microsoft.com/office/officeart/2018/2/layout/IconLabelList"/>
    <dgm:cxn modelId="{DA97DFF1-122E-4AEE-866D-CAB2120ECB46}" type="presParOf" srcId="{479E375C-F70A-47B6-A47F-03187C39217D}" destId="{D5535475-F4F5-4EEA-8C44-B2F154ADAB13}" srcOrd="8" destOrd="0" presId="urn:microsoft.com/office/officeart/2018/2/layout/IconLabelList"/>
    <dgm:cxn modelId="{CF1920AD-D6FD-4507-B7F9-127B3C4A322D}" type="presParOf" srcId="{D5535475-F4F5-4EEA-8C44-B2F154ADAB13}" destId="{B06712A4-ECD3-4AEE-B165-E8610ACCB5F4}" srcOrd="0" destOrd="0" presId="urn:microsoft.com/office/officeart/2018/2/layout/IconLabelList"/>
    <dgm:cxn modelId="{4B6E2114-E6A8-4EFF-90C0-B9768E780E40}" type="presParOf" srcId="{D5535475-F4F5-4EEA-8C44-B2F154ADAB13}" destId="{05DF4FB0-B0A9-4687-B80D-43A13B343643}" srcOrd="1" destOrd="0" presId="urn:microsoft.com/office/officeart/2018/2/layout/IconLabelList"/>
    <dgm:cxn modelId="{A6D0C021-B44C-4ECB-8904-462291445869}" type="presParOf" srcId="{D5535475-F4F5-4EEA-8C44-B2F154ADAB13}" destId="{D77123CE-B6BE-4A6D-AADA-7F4D688A4EAE}"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9B13A-E7EC-433F-B7DA-DAB9CDC4CFD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92D7774-15E5-4942-BA0D-51EF30DCA868}">
      <dgm:prSet/>
      <dgm:spPr/>
      <dgm:t>
        <a:bodyPr/>
        <a:lstStyle/>
        <a:p>
          <a:r>
            <a:rPr lang="en-US" dirty="0" err="1"/>
            <a:t>Woran</a:t>
          </a:r>
          <a:r>
            <a:rPr lang="en-US" dirty="0"/>
            <a:t> </a:t>
          </a:r>
          <a:r>
            <a:rPr lang="en-US" dirty="0" err="1"/>
            <a:t>denken</a:t>
          </a:r>
          <a:r>
            <a:rPr lang="en-US" dirty="0"/>
            <a:t> Sie, </a:t>
          </a:r>
          <a:r>
            <a:rPr lang="en-US" dirty="0" err="1"/>
            <a:t>wenn</a:t>
          </a:r>
          <a:r>
            <a:rPr lang="en-US" dirty="0"/>
            <a:t> Sie  </a:t>
          </a:r>
          <a:r>
            <a:rPr lang="en-US" dirty="0" err="1"/>
            <a:t>sich</a:t>
          </a:r>
          <a:r>
            <a:rPr lang="en-US" dirty="0"/>
            <a:t> “die </a:t>
          </a:r>
          <a:r>
            <a:rPr lang="en-US" dirty="0" err="1"/>
            <a:t>Geschichte”Chinas</a:t>
          </a:r>
          <a:r>
            <a:rPr lang="en-US" dirty="0"/>
            <a:t>/</a:t>
          </a:r>
          <a:r>
            <a:rPr lang="en-US" dirty="0" err="1"/>
            <a:t>Deutschlands</a:t>
          </a:r>
          <a:r>
            <a:rPr lang="en-US" dirty="0"/>
            <a:t> </a:t>
          </a:r>
          <a:r>
            <a:rPr lang="en-US" dirty="0" err="1"/>
            <a:t>vergegenwärtigen</a:t>
          </a:r>
          <a:r>
            <a:rPr lang="en-US" dirty="0"/>
            <a:t>?</a:t>
          </a:r>
        </a:p>
      </dgm:t>
    </dgm:pt>
    <dgm:pt modelId="{A6F9DFC5-9452-4370-9D5E-C1C542925454}" type="parTrans" cxnId="{B071D556-3835-4413-8941-5965378B4EA0}">
      <dgm:prSet/>
      <dgm:spPr/>
      <dgm:t>
        <a:bodyPr/>
        <a:lstStyle/>
        <a:p>
          <a:endParaRPr lang="en-US"/>
        </a:p>
      </dgm:t>
    </dgm:pt>
    <dgm:pt modelId="{AF872B5F-4EC7-46F6-8288-0153D15E706A}" type="sibTrans" cxnId="{B071D556-3835-4413-8941-5965378B4EA0}">
      <dgm:prSet/>
      <dgm:spPr/>
      <dgm:t>
        <a:bodyPr/>
        <a:lstStyle/>
        <a:p>
          <a:endParaRPr lang="en-US"/>
        </a:p>
      </dgm:t>
    </dgm:pt>
    <dgm:pt modelId="{0DFE5E99-24E3-4391-85C9-66A812D683D0}">
      <dgm:prSet/>
      <dgm:spPr/>
      <dgm:t>
        <a:bodyPr/>
        <a:lstStyle/>
        <a:p>
          <a:r>
            <a:rPr lang="en-US"/>
            <a:t>Wichtige Personen? Historische Ereignisse?</a:t>
          </a:r>
        </a:p>
      </dgm:t>
    </dgm:pt>
    <dgm:pt modelId="{C944D0B2-9D19-43D0-B937-1006C46BD184}" type="parTrans" cxnId="{97C7A48B-579B-41BA-91D8-B724CD3ECA9F}">
      <dgm:prSet/>
      <dgm:spPr/>
      <dgm:t>
        <a:bodyPr/>
        <a:lstStyle/>
        <a:p>
          <a:endParaRPr lang="en-US"/>
        </a:p>
      </dgm:t>
    </dgm:pt>
    <dgm:pt modelId="{CBB71F92-ABF6-45B3-A5B3-ECA2DA702C3D}" type="sibTrans" cxnId="{97C7A48B-579B-41BA-91D8-B724CD3ECA9F}">
      <dgm:prSet/>
      <dgm:spPr/>
      <dgm:t>
        <a:bodyPr/>
        <a:lstStyle/>
        <a:p>
          <a:endParaRPr lang="en-US"/>
        </a:p>
      </dgm:t>
    </dgm:pt>
    <dgm:pt modelId="{B85FD5C5-EDC7-6D4B-B0AD-6A029C537E6F}" type="pres">
      <dgm:prSet presAssocID="{0C89B13A-E7EC-433F-B7DA-DAB9CDC4CFD3}" presName="hierChild1" presStyleCnt="0">
        <dgm:presLayoutVars>
          <dgm:chPref val="1"/>
          <dgm:dir/>
          <dgm:animOne val="branch"/>
          <dgm:animLvl val="lvl"/>
          <dgm:resizeHandles/>
        </dgm:presLayoutVars>
      </dgm:prSet>
      <dgm:spPr/>
    </dgm:pt>
    <dgm:pt modelId="{6B5A6FA7-0B2E-1D4B-858F-411FCEF001A2}" type="pres">
      <dgm:prSet presAssocID="{892D7774-15E5-4942-BA0D-51EF30DCA868}" presName="hierRoot1" presStyleCnt="0"/>
      <dgm:spPr/>
    </dgm:pt>
    <dgm:pt modelId="{7D5F9A47-3DDD-AB43-8E85-F94DE60B1BF6}" type="pres">
      <dgm:prSet presAssocID="{892D7774-15E5-4942-BA0D-51EF30DCA868}" presName="composite" presStyleCnt="0"/>
      <dgm:spPr/>
    </dgm:pt>
    <dgm:pt modelId="{2E7A3DE7-6A24-C348-B091-05DEE57E40C4}" type="pres">
      <dgm:prSet presAssocID="{892D7774-15E5-4942-BA0D-51EF30DCA868}" presName="background" presStyleLbl="node0" presStyleIdx="0" presStyleCnt="2"/>
      <dgm:spPr/>
    </dgm:pt>
    <dgm:pt modelId="{8C1CA736-C45C-B64F-8C36-1C52CAE65101}" type="pres">
      <dgm:prSet presAssocID="{892D7774-15E5-4942-BA0D-51EF30DCA868}" presName="text" presStyleLbl="fgAcc0" presStyleIdx="0" presStyleCnt="2">
        <dgm:presLayoutVars>
          <dgm:chPref val="3"/>
        </dgm:presLayoutVars>
      </dgm:prSet>
      <dgm:spPr/>
    </dgm:pt>
    <dgm:pt modelId="{35E61DB7-B370-144C-8F52-87EC3308C565}" type="pres">
      <dgm:prSet presAssocID="{892D7774-15E5-4942-BA0D-51EF30DCA868}" presName="hierChild2" presStyleCnt="0"/>
      <dgm:spPr/>
    </dgm:pt>
    <dgm:pt modelId="{721576F2-D44B-B54B-BAD4-377BD4C39F75}" type="pres">
      <dgm:prSet presAssocID="{0DFE5E99-24E3-4391-85C9-66A812D683D0}" presName="hierRoot1" presStyleCnt="0"/>
      <dgm:spPr/>
    </dgm:pt>
    <dgm:pt modelId="{FEE74721-53E0-3D42-8984-D70800E7B5CA}" type="pres">
      <dgm:prSet presAssocID="{0DFE5E99-24E3-4391-85C9-66A812D683D0}" presName="composite" presStyleCnt="0"/>
      <dgm:spPr/>
    </dgm:pt>
    <dgm:pt modelId="{302BC970-2D21-F240-B619-234DC37050C4}" type="pres">
      <dgm:prSet presAssocID="{0DFE5E99-24E3-4391-85C9-66A812D683D0}" presName="background" presStyleLbl="node0" presStyleIdx="1" presStyleCnt="2"/>
      <dgm:spPr/>
    </dgm:pt>
    <dgm:pt modelId="{EF08B075-F30A-8246-A53D-263A7BBC8A53}" type="pres">
      <dgm:prSet presAssocID="{0DFE5E99-24E3-4391-85C9-66A812D683D0}" presName="text" presStyleLbl="fgAcc0" presStyleIdx="1" presStyleCnt="2">
        <dgm:presLayoutVars>
          <dgm:chPref val="3"/>
        </dgm:presLayoutVars>
      </dgm:prSet>
      <dgm:spPr/>
    </dgm:pt>
    <dgm:pt modelId="{8D198EF1-0B8A-2E4A-BE8B-39FE34768C6B}" type="pres">
      <dgm:prSet presAssocID="{0DFE5E99-24E3-4391-85C9-66A812D683D0}" presName="hierChild2" presStyleCnt="0"/>
      <dgm:spPr/>
    </dgm:pt>
  </dgm:ptLst>
  <dgm:cxnLst>
    <dgm:cxn modelId="{CC2C4924-4D1A-6D4E-ABE2-5AFA551DF94A}" type="presOf" srcId="{892D7774-15E5-4942-BA0D-51EF30DCA868}" destId="{8C1CA736-C45C-B64F-8C36-1C52CAE65101}" srcOrd="0" destOrd="0" presId="urn:microsoft.com/office/officeart/2005/8/layout/hierarchy1"/>
    <dgm:cxn modelId="{FC710849-CABD-3449-8642-319AB4CB5355}" type="presOf" srcId="{0DFE5E99-24E3-4391-85C9-66A812D683D0}" destId="{EF08B075-F30A-8246-A53D-263A7BBC8A53}" srcOrd="0" destOrd="0" presId="urn:microsoft.com/office/officeart/2005/8/layout/hierarchy1"/>
    <dgm:cxn modelId="{B071D556-3835-4413-8941-5965378B4EA0}" srcId="{0C89B13A-E7EC-433F-B7DA-DAB9CDC4CFD3}" destId="{892D7774-15E5-4942-BA0D-51EF30DCA868}" srcOrd="0" destOrd="0" parTransId="{A6F9DFC5-9452-4370-9D5E-C1C542925454}" sibTransId="{AF872B5F-4EC7-46F6-8288-0153D15E706A}"/>
    <dgm:cxn modelId="{FA6D2677-B98E-704F-8335-B9C4F30972CA}" type="presOf" srcId="{0C89B13A-E7EC-433F-B7DA-DAB9CDC4CFD3}" destId="{B85FD5C5-EDC7-6D4B-B0AD-6A029C537E6F}" srcOrd="0" destOrd="0" presId="urn:microsoft.com/office/officeart/2005/8/layout/hierarchy1"/>
    <dgm:cxn modelId="{97C7A48B-579B-41BA-91D8-B724CD3ECA9F}" srcId="{0C89B13A-E7EC-433F-B7DA-DAB9CDC4CFD3}" destId="{0DFE5E99-24E3-4391-85C9-66A812D683D0}" srcOrd="1" destOrd="0" parTransId="{C944D0B2-9D19-43D0-B937-1006C46BD184}" sibTransId="{CBB71F92-ABF6-45B3-A5B3-ECA2DA702C3D}"/>
    <dgm:cxn modelId="{816CC3B6-D46C-614B-BC41-4AC38462E771}" type="presParOf" srcId="{B85FD5C5-EDC7-6D4B-B0AD-6A029C537E6F}" destId="{6B5A6FA7-0B2E-1D4B-858F-411FCEF001A2}" srcOrd="0" destOrd="0" presId="urn:microsoft.com/office/officeart/2005/8/layout/hierarchy1"/>
    <dgm:cxn modelId="{74551416-B9D0-B04F-B9BF-1623B8F795C9}" type="presParOf" srcId="{6B5A6FA7-0B2E-1D4B-858F-411FCEF001A2}" destId="{7D5F9A47-3DDD-AB43-8E85-F94DE60B1BF6}" srcOrd="0" destOrd="0" presId="urn:microsoft.com/office/officeart/2005/8/layout/hierarchy1"/>
    <dgm:cxn modelId="{7FF71BBB-9D05-D440-92F1-152EFB151AA7}" type="presParOf" srcId="{7D5F9A47-3DDD-AB43-8E85-F94DE60B1BF6}" destId="{2E7A3DE7-6A24-C348-B091-05DEE57E40C4}" srcOrd="0" destOrd="0" presId="urn:microsoft.com/office/officeart/2005/8/layout/hierarchy1"/>
    <dgm:cxn modelId="{ADA63CFA-00A6-1F4B-993F-738A0C3F198A}" type="presParOf" srcId="{7D5F9A47-3DDD-AB43-8E85-F94DE60B1BF6}" destId="{8C1CA736-C45C-B64F-8C36-1C52CAE65101}" srcOrd="1" destOrd="0" presId="urn:microsoft.com/office/officeart/2005/8/layout/hierarchy1"/>
    <dgm:cxn modelId="{CF4ADE30-2090-4648-AC7B-E456B40F9F69}" type="presParOf" srcId="{6B5A6FA7-0B2E-1D4B-858F-411FCEF001A2}" destId="{35E61DB7-B370-144C-8F52-87EC3308C565}" srcOrd="1" destOrd="0" presId="urn:microsoft.com/office/officeart/2005/8/layout/hierarchy1"/>
    <dgm:cxn modelId="{86DFEC61-2F7E-4343-BE92-06AC69AA3910}" type="presParOf" srcId="{B85FD5C5-EDC7-6D4B-B0AD-6A029C537E6F}" destId="{721576F2-D44B-B54B-BAD4-377BD4C39F75}" srcOrd="1" destOrd="0" presId="urn:microsoft.com/office/officeart/2005/8/layout/hierarchy1"/>
    <dgm:cxn modelId="{1F0C3A37-E8C6-1E49-B9A9-8EE58B02B1A1}" type="presParOf" srcId="{721576F2-D44B-B54B-BAD4-377BD4C39F75}" destId="{FEE74721-53E0-3D42-8984-D70800E7B5CA}" srcOrd="0" destOrd="0" presId="urn:microsoft.com/office/officeart/2005/8/layout/hierarchy1"/>
    <dgm:cxn modelId="{8D6B9E9A-3C1F-B74C-B4C4-7D000D19F48D}" type="presParOf" srcId="{FEE74721-53E0-3D42-8984-D70800E7B5CA}" destId="{302BC970-2D21-F240-B619-234DC37050C4}" srcOrd="0" destOrd="0" presId="urn:microsoft.com/office/officeart/2005/8/layout/hierarchy1"/>
    <dgm:cxn modelId="{7F9E6695-5F93-8540-96BF-A403C960FCE0}" type="presParOf" srcId="{FEE74721-53E0-3D42-8984-D70800E7B5CA}" destId="{EF08B075-F30A-8246-A53D-263A7BBC8A53}" srcOrd="1" destOrd="0" presId="urn:microsoft.com/office/officeart/2005/8/layout/hierarchy1"/>
    <dgm:cxn modelId="{21E3A67F-ABFE-9B45-AD84-3460C97E4CCF}" type="presParOf" srcId="{721576F2-D44B-B54B-BAD4-377BD4C39F75}" destId="{8D198EF1-0B8A-2E4A-BE8B-39FE34768C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FA8405-64A6-46C6-B359-DCA7DD625F56}"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93A2D312-A919-4432-815F-8E087FE5595B}">
      <dgm:prSet/>
      <dgm:spPr/>
      <dgm:t>
        <a:bodyPr/>
        <a:lstStyle/>
        <a:p>
          <a:r>
            <a:rPr lang="de-DE" b="0" i="0" dirty="0"/>
            <a:t>REICH (1)</a:t>
          </a:r>
          <a:endParaRPr lang="en-US" dirty="0"/>
        </a:p>
      </dgm:t>
    </dgm:pt>
    <dgm:pt modelId="{8E074BC5-A8E6-4FC9-801A-DE6C36E5F141}" type="parTrans" cxnId="{E6271D9A-26CF-4A07-AE9F-FB6F36710336}">
      <dgm:prSet/>
      <dgm:spPr/>
      <dgm:t>
        <a:bodyPr/>
        <a:lstStyle/>
        <a:p>
          <a:endParaRPr lang="en-US"/>
        </a:p>
      </dgm:t>
    </dgm:pt>
    <dgm:pt modelId="{7A07506E-1913-4A1B-9DD6-2EE05B9AB270}" type="sibTrans" cxnId="{E6271D9A-26CF-4A07-AE9F-FB6F36710336}">
      <dgm:prSet/>
      <dgm:spPr/>
      <dgm:t>
        <a:bodyPr/>
        <a:lstStyle/>
        <a:p>
          <a:endParaRPr lang="en-US"/>
        </a:p>
      </dgm:t>
    </dgm:pt>
    <dgm:pt modelId="{5DA30A2B-4B67-4397-BE76-050BD3CE0A44}">
      <dgm:prSet/>
      <dgm:spPr/>
      <dgm:t>
        <a:bodyPr/>
        <a:lstStyle/>
        <a:p>
          <a:r>
            <a:rPr lang="de-DE" b="0" i="0" dirty="0"/>
            <a:t>DICHTER UND DENKER (2)</a:t>
          </a:r>
          <a:endParaRPr lang="en-US" dirty="0"/>
        </a:p>
      </dgm:t>
    </dgm:pt>
    <dgm:pt modelId="{9E37CF79-B1E8-48E5-8466-0A7507E6AE72}" type="parTrans" cxnId="{DD569FAC-6610-40C8-BD0B-863890AB408D}">
      <dgm:prSet/>
      <dgm:spPr/>
      <dgm:t>
        <a:bodyPr/>
        <a:lstStyle/>
        <a:p>
          <a:endParaRPr lang="en-US"/>
        </a:p>
      </dgm:t>
    </dgm:pt>
    <dgm:pt modelId="{18A5BF13-1E04-4F61-A12D-DE285C9B198F}" type="sibTrans" cxnId="{DD569FAC-6610-40C8-BD0B-863890AB408D}">
      <dgm:prSet/>
      <dgm:spPr/>
      <dgm:t>
        <a:bodyPr/>
        <a:lstStyle/>
        <a:p>
          <a:endParaRPr lang="en-US"/>
        </a:p>
      </dgm:t>
    </dgm:pt>
    <dgm:pt modelId="{1287A531-5142-48B0-BDDC-BD21A0AD6CE6}">
      <dgm:prSet/>
      <dgm:spPr/>
      <dgm:t>
        <a:bodyPr/>
        <a:lstStyle/>
        <a:p>
          <a:r>
            <a:rPr lang="de-DE" b="0" i="0" dirty="0"/>
            <a:t>VOLK (3)</a:t>
          </a:r>
          <a:br>
            <a:rPr lang="de-DE" b="0" i="0" dirty="0"/>
          </a:br>
          <a:endParaRPr lang="en-US" dirty="0"/>
        </a:p>
      </dgm:t>
    </dgm:pt>
    <dgm:pt modelId="{8346CDD3-D1A9-4C7B-89BE-D4A82AC361A3}" type="parTrans" cxnId="{48E23087-5949-44FB-92A0-C4364AC1339A}">
      <dgm:prSet/>
      <dgm:spPr/>
      <dgm:t>
        <a:bodyPr/>
        <a:lstStyle/>
        <a:p>
          <a:endParaRPr lang="en-US"/>
        </a:p>
      </dgm:t>
    </dgm:pt>
    <dgm:pt modelId="{64B7545F-C0D2-4A73-A22A-E3B0FA9759C4}" type="sibTrans" cxnId="{48E23087-5949-44FB-92A0-C4364AC1339A}">
      <dgm:prSet/>
      <dgm:spPr/>
      <dgm:t>
        <a:bodyPr/>
        <a:lstStyle/>
        <a:p>
          <a:endParaRPr lang="en-US"/>
        </a:p>
      </dgm:t>
    </dgm:pt>
    <dgm:pt modelId="{A83A301A-2CA7-44B1-87F2-1CB05B493B40}">
      <dgm:prSet/>
      <dgm:spPr/>
      <dgm:t>
        <a:bodyPr/>
        <a:lstStyle/>
        <a:p>
          <a:r>
            <a:rPr lang="de-DE" b="0" i="0" dirty="0"/>
            <a:t>ERBFEIND (4)</a:t>
          </a:r>
          <a:endParaRPr lang="en-US" dirty="0"/>
        </a:p>
      </dgm:t>
    </dgm:pt>
    <dgm:pt modelId="{9CE676F8-C1F6-4636-9E6D-F3FEC856AC2E}" type="parTrans" cxnId="{A2A3C2C4-C1A7-4935-BF85-8D72D586CC17}">
      <dgm:prSet/>
      <dgm:spPr/>
      <dgm:t>
        <a:bodyPr/>
        <a:lstStyle/>
        <a:p>
          <a:endParaRPr lang="en-US"/>
        </a:p>
      </dgm:t>
    </dgm:pt>
    <dgm:pt modelId="{FB162776-BDE5-4241-BCAE-87136652EB87}" type="sibTrans" cxnId="{A2A3C2C4-C1A7-4935-BF85-8D72D586CC17}">
      <dgm:prSet/>
      <dgm:spPr/>
      <dgm:t>
        <a:bodyPr/>
        <a:lstStyle/>
        <a:p>
          <a:endParaRPr lang="en-US"/>
        </a:p>
      </dgm:t>
    </dgm:pt>
    <dgm:pt modelId="{F7150B2D-B6F6-4447-849A-7279EF989AF4}">
      <dgm:prSet/>
      <dgm:spPr/>
      <dgm:t>
        <a:bodyPr/>
        <a:lstStyle/>
        <a:p>
          <a:r>
            <a:rPr lang="de-DE" b="0" i="0" dirty="0"/>
            <a:t>ZERRISSENHEIT (5)</a:t>
          </a:r>
          <a:endParaRPr lang="en-US" dirty="0"/>
        </a:p>
      </dgm:t>
    </dgm:pt>
    <dgm:pt modelId="{B52016CA-F04D-42F9-8A6E-B960A060B3EA}" type="parTrans" cxnId="{012BF518-E2F9-4E09-8DE6-5F006EDB0F77}">
      <dgm:prSet/>
      <dgm:spPr/>
      <dgm:t>
        <a:bodyPr/>
        <a:lstStyle/>
        <a:p>
          <a:endParaRPr lang="en-US"/>
        </a:p>
      </dgm:t>
    </dgm:pt>
    <dgm:pt modelId="{04E2A001-10B6-40F8-A8DB-8D18EEACD2AF}" type="sibTrans" cxnId="{012BF518-E2F9-4E09-8DE6-5F006EDB0F77}">
      <dgm:prSet/>
      <dgm:spPr/>
      <dgm:t>
        <a:bodyPr/>
        <a:lstStyle/>
        <a:p>
          <a:endParaRPr lang="en-US"/>
        </a:p>
      </dgm:t>
    </dgm:pt>
    <dgm:pt modelId="{25EF2177-C86B-4532-A88C-E7D34CC1D656}">
      <dgm:prSet/>
      <dgm:spPr/>
      <dgm:t>
        <a:bodyPr/>
        <a:lstStyle/>
        <a:p>
          <a:r>
            <a:rPr lang="de-DE" b="0" i="0" dirty="0"/>
            <a:t>SCHULD (6)</a:t>
          </a:r>
          <a:endParaRPr lang="en-US" dirty="0"/>
        </a:p>
      </dgm:t>
    </dgm:pt>
    <dgm:pt modelId="{AD7D8E34-9F65-42DE-9476-052C49E3508C}" type="parTrans" cxnId="{5A334C33-7578-469E-BD7A-E817530389DB}">
      <dgm:prSet/>
      <dgm:spPr/>
      <dgm:t>
        <a:bodyPr/>
        <a:lstStyle/>
        <a:p>
          <a:endParaRPr lang="en-US"/>
        </a:p>
      </dgm:t>
    </dgm:pt>
    <dgm:pt modelId="{9FC294A0-0028-49F0-A6F3-244ED187D70B}" type="sibTrans" cxnId="{5A334C33-7578-469E-BD7A-E817530389DB}">
      <dgm:prSet/>
      <dgm:spPr/>
      <dgm:t>
        <a:bodyPr/>
        <a:lstStyle/>
        <a:p>
          <a:endParaRPr lang="en-US"/>
        </a:p>
      </dgm:t>
    </dgm:pt>
    <dgm:pt modelId="{1A14475C-D214-294E-B884-15CEB9B32EDE}" type="pres">
      <dgm:prSet presAssocID="{8FFA8405-64A6-46C6-B359-DCA7DD625F56}" presName="vert0" presStyleCnt="0">
        <dgm:presLayoutVars>
          <dgm:dir/>
          <dgm:animOne val="branch"/>
          <dgm:animLvl val="lvl"/>
        </dgm:presLayoutVars>
      </dgm:prSet>
      <dgm:spPr/>
    </dgm:pt>
    <dgm:pt modelId="{3F9D60D5-B894-EC4C-A84D-AAC23E94CC8A}" type="pres">
      <dgm:prSet presAssocID="{93A2D312-A919-4432-815F-8E087FE5595B}" presName="thickLine" presStyleLbl="alignNode1" presStyleIdx="0" presStyleCnt="6"/>
      <dgm:spPr/>
    </dgm:pt>
    <dgm:pt modelId="{0C7C7792-BCC7-9C4F-91D4-1E73A415543E}" type="pres">
      <dgm:prSet presAssocID="{93A2D312-A919-4432-815F-8E087FE5595B}" presName="horz1" presStyleCnt="0"/>
      <dgm:spPr/>
    </dgm:pt>
    <dgm:pt modelId="{927E57BB-3B48-464C-9EB6-F5AD57AFB13F}" type="pres">
      <dgm:prSet presAssocID="{93A2D312-A919-4432-815F-8E087FE5595B}" presName="tx1" presStyleLbl="revTx" presStyleIdx="0" presStyleCnt="6"/>
      <dgm:spPr/>
    </dgm:pt>
    <dgm:pt modelId="{6D4252DA-11CA-3249-BC11-40D7C9D06083}" type="pres">
      <dgm:prSet presAssocID="{93A2D312-A919-4432-815F-8E087FE5595B}" presName="vert1" presStyleCnt="0"/>
      <dgm:spPr/>
    </dgm:pt>
    <dgm:pt modelId="{6DF700CE-4AB5-1842-A761-3B0CC14B8F81}" type="pres">
      <dgm:prSet presAssocID="{5DA30A2B-4B67-4397-BE76-050BD3CE0A44}" presName="thickLine" presStyleLbl="alignNode1" presStyleIdx="1" presStyleCnt="6"/>
      <dgm:spPr/>
    </dgm:pt>
    <dgm:pt modelId="{34318C5F-3FBA-4E4E-BC17-A1A4E7365A4A}" type="pres">
      <dgm:prSet presAssocID="{5DA30A2B-4B67-4397-BE76-050BD3CE0A44}" presName="horz1" presStyleCnt="0"/>
      <dgm:spPr/>
    </dgm:pt>
    <dgm:pt modelId="{69BCEB7C-255F-4742-9C7B-8C16078053D8}" type="pres">
      <dgm:prSet presAssocID="{5DA30A2B-4B67-4397-BE76-050BD3CE0A44}" presName="tx1" presStyleLbl="revTx" presStyleIdx="1" presStyleCnt="6"/>
      <dgm:spPr/>
    </dgm:pt>
    <dgm:pt modelId="{EF26ACEA-474C-F842-88A6-F2032C3A02F4}" type="pres">
      <dgm:prSet presAssocID="{5DA30A2B-4B67-4397-BE76-050BD3CE0A44}" presName="vert1" presStyleCnt="0"/>
      <dgm:spPr/>
    </dgm:pt>
    <dgm:pt modelId="{8A5CA034-0191-A747-B345-16E7E6D87D71}" type="pres">
      <dgm:prSet presAssocID="{1287A531-5142-48B0-BDDC-BD21A0AD6CE6}" presName="thickLine" presStyleLbl="alignNode1" presStyleIdx="2" presStyleCnt="6"/>
      <dgm:spPr/>
    </dgm:pt>
    <dgm:pt modelId="{7F940FD4-784C-7B49-9F37-07F7C38A3C52}" type="pres">
      <dgm:prSet presAssocID="{1287A531-5142-48B0-BDDC-BD21A0AD6CE6}" presName="horz1" presStyleCnt="0"/>
      <dgm:spPr/>
    </dgm:pt>
    <dgm:pt modelId="{0B8E5A7D-3555-4F49-B646-5101E80BE1AD}" type="pres">
      <dgm:prSet presAssocID="{1287A531-5142-48B0-BDDC-BD21A0AD6CE6}" presName="tx1" presStyleLbl="revTx" presStyleIdx="2" presStyleCnt="6"/>
      <dgm:spPr/>
    </dgm:pt>
    <dgm:pt modelId="{91F570F3-33C3-5245-948F-35E36318FE20}" type="pres">
      <dgm:prSet presAssocID="{1287A531-5142-48B0-BDDC-BD21A0AD6CE6}" presName="vert1" presStyleCnt="0"/>
      <dgm:spPr/>
    </dgm:pt>
    <dgm:pt modelId="{7E7359FF-D568-5042-A079-68755FB876F1}" type="pres">
      <dgm:prSet presAssocID="{A83A301A-2CA7-44B1-87F2-1CB05B493B40}" presName="thickLine" presStyleLbl="alignNode1" presStyleIdx="3" presStyleCnt="6"/>
      <dgm:spPr/>
    </dgm:pt>
    <dgm:pt modelId="{8CC6E804-2870-E846-9DF9-5F2ABEA670DE}" type="pres">
      <dgm:prSet presAssocID="{A83A301A-2CA7-44B1-87F2-1CB05B493B40}" presName="horz1" presStyleCnt="0"/>
      <dgm:spPr/>
    </dgm:pt>
    <dgm:pt modelId="{C042E5FC-345A-7C4D-AC18-84A3C77925ED}" type="pres">
      <dgm:prSet presAssocID="{A83A301A-2CA7-44B1-87F2-1CB05B493B40}" presName="tx1" presStyleLbl="revTx" presStyleIdx="3" presStyleCnt="6"/>
      <dgm:spPr/>
    </dgm:pt>
    <dgm:pt modelId="{58C78039-FCB7-E649-9066-5A7B9E8E2B4D}" type="pres">
      <dgm:prSet presAssocID="{A83A301A-2CA7-44B1-87F2-1CB05B493B40}" presName="vert1" presStyleCnt="0"/>
      <dgm:spPr/>
    </dgm:pt>
    <dgm:pt modelId="{03D4B2C0-6F41-3048-9118-BE2EADBBBBF3}" type="pres">
      <dgm:prSet presAssocID="{F7150B2D-B6F6-4447-849A-7279EF989AF4}" presName="thickLine" presStyleLbl="alignNode1" presStyleIdx="4" presStyleCnt="6"/>
      <dgm:spPr/>
    </dgm:pt>
    <dgm:pt modelId="{9EA08A70-7232-0F44-B0CE-F24BC53EF1FF}" type="pres">
      <dgm:prSet presAssocID="{F7150B2D-B6F6-4447-849A-7279EF989AF4}" presName="horz1" presStyleCnt="0"/>
      <dgm:spPr/>
    </dgm:pt>
    <dgm:pt modelId="{4D0985BA-92F7-6C48-91B9-E022E896B5A3}" type="pres">
      <dgm:prSet presAssocID="{F7150B2D-B6F6-4447-849A-7279EF989AF4}" presName="tx1" presStyleLbl="revTx" presStyleIdx="4" presStyleCnt="6"/>
      <dgm:spPr/>
    </dgm:pt>
    <dgm:pt modelId="{A5DE1D59-C21C-3241-91AE-8CDA034DD7DB}" type="pres">
      <dgm:prSet presAssocID="{F7150B2D-B6F6-4447-849A-7279EF989AF4}" presName="vert1" presStyleCnt="0"/>
      <dgm:spPr/>
    </dgm:pt>
    <dgm:pt modelId="{43D86C6D-8F3D-314D-B81A-CA1ADAF28923}" type="pres">
      <dgm:prSet presAssocID="{25EF2177-C86B-4532-A88C-E7D34CC1D656}" presName="thickLine" presStyleLbl="alignNode1" presStyleIdx="5" presStyleCnt="6"/>
      <dgm:spPr/>
    </dgm:pt>
    <dgm:pt modelId="{B3F09277-EA94-114C-866A-40D98FBD30A3}" type="pres">
      <dgm:prSet presAssocID="{25EF2177-C86B-4532-A88C-E7D34CC1D656}" presName="horz1" presStyleCnt="0"/>
      <dgm:spPr/>
    </dgm:pt>
    <dgm:pt modelId="{76EA1658-86D5-7E41-9C47-93A2E51F32CB}" type="pres">
      <dgm:prSet presAssocID="{25EF2177-C86B-4532-A88C-E7D34CC1D656}" presName="tx1" presStyleLbl="revTx" presStyleIdx="5" presStyleCnt="6"/>
      <dgm:spPr/>
    </dgm:pt>
    <dgm:pt modelId="{3B5A15F3-AD0A-5C47-8955-61D72874AF85}" type="pres">
      <dgm:prSet presAssocID="{25EF2177-C86B-4532-A88C-E7D34CC1D656}" presName="vert1" presStyleCnt="0"/>
      <dgm:spPr/>
    </dgm:pt>
  </dgm:ptLst>
  <dgm:cxnLst>
    <dgm:cxn modelId="{012BF518-E2F9-4E09-8DE6-5F006EDB0F77}" srcId="{8FFA8405-64A6-46C6-B359-DCA7DD625F56}" destId="{F7150B2D-B6F6-4447-849A-7279EF989AF4}" srcOrd="4" destOrd="0" parTransId="{B52016CA-F04D-42F9-8A6E-B960A060B3EA}" sibTransId="{04E2A001-10B6-40F8-A8DB-8D18EEACD2AF}"/>
    <dgm:cxn modelId="{5A334C33-7578-469E-BD7A-E817530389DB}" srcId="{8FFA8405-64A6-46C6-B359-DCA7DD625F56}" destId="{25EF2177-C86B-4532-A88C-E7D34CC1D656}" srcOrd="5" destOrd="0" parTransId="{AD7D8E34-9F65-42DE-9476-052C49E3508C}" sibTransId="{9FC294A0-0028-49F0-A6F3-244ED187D70B}"/>
    <dgm:cxn modelId="{6B28393D-07E9-D549-B047-B89A24880D50}" type="presOf" srcId="{1287A531-5142-48B0-BDDC-BD21A0AD6CE6}" destId="{0B8E5A7D-3555-4F49-B646-5101E80BE1AD}" srcOrd="0" destOrd="0" presId="urn:microsoft.com/office/officeart/2008/layout/LinedList"/>
    <dgm:cxn modelId="{C4DEAB5F-8C70-064A-A0E0-0361314176AF}" type="presOf" srcId="{A83A301A-2CA7-44B1-87F2-1CB05B493B40}" destId="{C042E5FC-345A-7C4D-AC18-84A3C77925ED}" srcOrd="0" destOrd="0" presId="urn:microsoft.com/office/officeart/2008/layout/LinedList"/>
    <dgm:cxn modelId="{88381465-764E-7042-B5A8-6D2C2C878B3D}" type="presOf" srcId="{93A2D312-A919-4432-815F-8E087FE5595B}" destId="{927E57BB-3B48-464C-9EB6-F5AD57AFB13F}" srcOrd="0" destOrd="0" presId="urn:microsoft.com/office/officeart/2008/layout/LinedList"/>
    <dgm:cxn modelId="{47FF6274-2EC1-1B4D-AA1F-F0AA54F996DE}" type="presOf" srcId="{5DA30A2B-4B67-4397-BE76-050BD3CE0A44}" destId="{69BCEB7C-255F-4742-9C7B-8C16078053D8}" srcOrd="0" destOrd="0" presId="urn:microsoft.com/office/officeart/2008/layout/LinedList"/>
    <dgm:cxn modelId="{48E23087-5949-44FB-92A0-C4364AC1339A}" srcId="{8FFA8405-64A6-46C6-B359-DCA7DD625F56}" destId="{1287A531-5142-48B0-BDDC-BD21A0AD6CE6}" srcOrd="2" destOrd="0" parTransId="{8346CDD3-D1A9-4C7B-89BE-D4A82AC361A3}" sibTransId="{64B7545F-C0D2-4A73-A22A-E3B0FA9759C4}"/>
    <dgm:cxn modelId="{E6271D9A-26CF-4A07-AE9F-FB6F36710336}" srcId="{8FFA8405-64A6-46C6-B359-DCA7DD625F56}" destId="{93A2D312-A919-4432-815F-8E087FE5595B}" srcOrd="0" destOrd="0" parTransId="{8E074BC5-A8E6-4FC9-801A-DE6C36E5F141}" sibTransId="{7A07506E-1913-4A1B-9DD6-2EE05B9AB270}"/>
    <dgm:cxn modelId="{DD569FAC-6610-40C8-BD0B-863890AB408D}" srcId="{8FFA8405-64A6-46C6-B359-DCA7DD625F56}" destId="{5DA30A2B-4B67-4397-BE76-050BD3CE0A44}" srcOrd="1" destOrd="0" parTransId="{9E37CF79-B1E8-48E5-8466-0A7507E6AE72}" sibTransId="{18A5BF13-1E04-4F61-A12D-DE285C9B198F}"/>
    <dgm:cxn modelId="{F4E53BAE-4DC0-1B43-B744-DE980EB50D2E}" type="presOf" srcId="{25EF2177-C86B-4532-A88C-E7D34CC1D656}" destId="{76EA1658-86D5-7E41-9C47-93A2E51F32CB}" srcOrd="0" destOrd="0" presId="urn:microsoft.com/office/officeart/2008/layout/LinedList"/>
    <dgm:cxn modelId="{DE3861AE-975B-7B4A-9779-14B4D6D5F975}" type="presOf" srcId="{F7150B2D-B6F6-4447-849A-7279EF989AF4}" destId="{4D0985BA-92F7-6C48-91B9-E022E896B5A3}" srcOrd="0" destOrd="0" presId="urn:microsoft.com/office/officeart/2008/layout/LinedList"/>
    <dgm:cxn modelId="{A2A3C2C4-C1A7-4935-BF85-8D72D586CC17}" srcId="{8FFA8405-64A6-46C6-B359-DCA7DD625F56}" destId="{A83A301A-2CA7-44B1-87F2-1CB05B493B40}" srcOrd="3" destOrd="0" parTransId="{9CE676F8-C1F6-4636-9E6D-F3FEC856AC2E}" sibTransId="{FB162776-BDE5-4241-BCAE-87136652EB87}"/>
    <dgm:cxn modelId="{206FF1EE-6B9F-0B49-B3E8-4B8A15C9B39F}" type="presOf" srcId="{8FFA8405-64A6-46C6-B359-DCA7DD625F56}" destId="{1A14475C-D214-294E-B884-15CEB9B32EDE}" srcOrd="0" destOrd="0" presId="urn:microsoft.com/office/officeart/2008/layout/LinedList"/>
    <dgm:cxn modelId="{AA045B1B-BB78-8D4A-8480-00AAEEE71096}" type="presParOf" srcId="{1A14475C-D214-294E-B884-15CEB9B32EDE}" destId="{3F9D60D5-B894-EC4C-A84D-AAC23E94CC8A}" srcOrd="0" destOrd="0" presId="urn:microsoft.com/office/officeart/2008/layout/LinedList"/>
    <dgm:cxn modelId="{6C5AA5F6-1B7E-4A4C-BE2B-3E72AEE9CBE2}" type="presParOf" srcId="{1A14475C-D214-294E-B884-15CEB9B32EDE}" destId="{0C7C7792-BCC7-9C4F-91D4-1E73A415543E}" srcOrd="1" destOrd="0" presId="urn:microsoft.com/office/officeart/2008/layout/LinedList"/>
    <dgm:cxn modelId="{86B1E03C-00AD-5245-803A-A54B5CDBEB90}" type="presParOf" srcId="{0C7C7792-BCC7-9C4F-91D4-1E73A415543E}" destId="{927E57BB-3B48-464C-9EB6-F5AD57AFB13F}" srcOrd="0" destOrd="0" presId="urn:microsoft.com/office/officeart/2008/layout/LinedList"/>
    <dgm:cxn modelId="{71D6C54F-619B-364E-ADD4-7B19F29EC9E7}" type="presParOf" srcId="{0C7C7792-BCC7-9C4F-91D4-1E73A415543E}" destId="{6D4252DA-11CA-3249-BC11-40D7C9D06083}" srcOrd="1" destOrd="0" presId="urn:microsoft.com/office/officeart/2008/layout/LinedList"/>
    <dgm:cxn modelId="{F066E0C6-4D43-E940-9A32-C46442B30180}" type="presParOf" srcId="{1A14475C-D214-294E-B884-15CEB9B32EDE}" destId="{6DF700CE-4AB5-1842-A761-3B0CC14B8F81}" srcOrd="2" destOrd="0" presId="urn:microsoft.com/office/officeart/2008/layout/LinedList"/>
    <dgm:cxn modelId="{8BD045D4-7F5C-F94A-B2DF-1242D3E0A71A}" type="presParOf" srcId="{1A14475C-D214-294E-B884-15CEB9B32EDE}" destId="{34318C5F-3FBA-4E4E-BC17-A1A4E7365A4A}" srcOrd="3" destOrd="0" presId="urn:microsoft.com/office/officeart/2008/layout/LinedList"/>
    <dgm:cxn modelId="{537D11A9-05BE-FC44-8B90-8B45E0B87F84}" type="presParOf" srcId="{34318C5F-3FBA-4E4E-BC17-A1A4E7365A4A}" destId="{69BCEB7C-255F-4742-9C7B-8C16078053D8}" srcOrd="0" destOrd="0" presId="urn:microsoft.com/office/officeart/2008/layout/LinedList"/>
    <dgm:cxn modelId="{FBD741EC-4467-8E4E-AACD-34FD4881BA65}" type="presParOf" srcId="{34318C5F-3FBA-4E4E-BC17-A1A4E7365A4A}" destId="{EF26ACEA-474C-F842-88A6-F2032C3A02F4}" srcOrd="1" destOrd="0" presId="urn:microsoft.com/office/officeart/2008/layout/LinedList"/>
    <dgm:cxn modelId="{A49CE7E5-F7E8-C94A-9EC8-37044FF370B4}" type="presParOf" srcId="{1A14475C-D214-294E-B884-15CEB9B32EDE}" destId="{8A5CA034-0191-A747-B345-16E7E6D87D71}" srcOrd="4" destOrd="0" presId="urn:microsoft.com/office/officeart/2008/layout/LinedList"/>
    <dgm:cxn modelId="{B57682B1-0623-8148-9F08-1BE758C39FC5}" type="presParOf" srcId="{1A14475C-D214-294E-B884-15CEB9B32EDE}" destId="{7F940FD4-784C-7B49-9F37-07F7C38A3C52}" srcOrd="5" destOrd="0" presId="urn:microsoft.com/office/officeart/2008/layout/LinedList"/>
    <dgm:cxn modelId="{B125C758-E4F9-C444-B4F3-3EA9206E592C}" type="presParOf" srcId="{7F940FD4-784C-7B49-9F37-07F7C38A3C52}" destId="{0B8E5A7D-3555-4F49-B646-5101E80BE1AD}" srcOrd="0" destOrd="0" presId="urn:microsoft.com/office/officeart/2008/layout/LinedList"/>
    <dgm:cxn modelId="{7E7A888D-AE5B-2F4D-A5A2-9E5C3369444C}" type="presParOf" srcId="{7F940FD4-784C-7B49-9F37-07F7C38A3C52}" destId="{91F570F3-33C3-5245-948F-35E36318FE20}" srcOrd="1" destOrd="0" presId="urn:microsoft.com/office/officeart/2008/layout/LinedList"/>
    <dgm:cxn modelId="{C027517D-9B33-1D4A-AC2C-2C01508021A9}" type="presParOf" srcId="{1A14475C-D214-294E-B884-15CEB9B32EDE}" destId="{7E7359FF-D568-5042-A079-68755FB876F1}" srcOrd="6" destOrd="0" presId="urn:microsoft.com/office/officeart/2008/layout/LinedList"/>
    <dgm:cxn modelId="{E331D639-D1FF-AB45-BCA3-1E3739EA3EDC}" type="presParOf" srcId="{1A14475C-D214-294E-B884-15CEB9B32EDE}" destId="{8CC6E804-2870-E846-9DF9-5F2ABEA670DE}" srcOrd="7" destOrd="0" presId="urn:microsoft.com/office/officeart/2008/layout/LinedList"/>
    <dgm:cxn modelId="{16493B51-E931-1346-9741-A38E0F33B889}" type="presParOf" srcId="{8CC6E804-2870-E846-9DF9-5F2ABEA670DE}" destId="{C042E5FC-345A-7C4D-AC18-84A3C77925ED}" srcOrd="0" destOrd="0" presId="urn:microsoft.com/office/officeart/2008/layout/LinedList"/>
    <dgm:cxn modelId="{290F3770-8232-7246-A2AB-59710410FFD9}" type="presParOf" srcId="{8CC6E804-2870-E846-9DF9-5F2ABEA670DE}" destId="{58C78039-FCB7-E649-9066-5A7B9E8E2B4D}" srcOrd="1" destOrd="0" presId="urn:microsoft.com/office/officeart/2008/layout/LinedList"/>
    <dgm:cxn modelId="{B869A1CE-E240-7F4D-BDC0-1AA7F5DB6D50}" type="presParOf" srcId="{1A14475C-D214-294E-B884-15CEB9B32EDE}" destId="{03D4B2C0-6F41-3048-9118-BE2EADBBBBF3}" srcOrd="8" destOrd="0" presId="urn:microsoft.com/office/officeart/2008/layout/LinedList"/>
    <dgm:cxn modelId="{3D81AFC5-3B59-3D46-8E8E-72D789B01AFC}" type="presParOf" srcId="{1A14475C-D214-294E-B884-15CEB9B32EDE}" destId="{9EA08A70-7232-0F44-B0CE-F24BC53EF1FF}" srcOrd="9" destOrd="0" presId="urn:microsoft.com/office/officeart/2008/layout/LinedList"/>
    <dgm:cxn modelId="{2333313E-D465-2143-BDB0-0ACC3B2C4DF1}" type="presParOf" srcId="{9EA08A70-7232-0F44-B0CE-F24BC53EF1FF}" destId="{4D0985BA-92F7-6C48-91B9-E022E896B5A3}" srcOrd="0" destOrd="0" presId="urn:microsoft.com/office/officeart/2008/layout/LinedList"/>
    <dgm:cxn modelId="{CF1974DC-3325-2047-99D1-A67145F74F6C}" type="presParOf" srcId="{9EA08A70-7232-0F44-B0CE-F24BC53EF1FF}" destId="{A5DE1D59-C21C-3241-91AE-8CDA034DD7DB}" srcOrd="1" destOrd="0" presId="urn:microsoft.com/office/officeart/2008/layout/LinedList"/>
    <dgm:cxn modelId="{A62C8057-8887-2A4C-B3A1-850233D58926}" type="presParOf" srcId="{1A14475C-D214-294E-B884-15CEB9B32EDE}" destId="{43D86C6D-8F3D-314D-B81A-CA1ADAF28923}" srcOrd="10" destOrd="0" presId="urn:microsoft.com/office/officeart/2008/layout/LinedList"/>
    <dgm:cxn modelId="{EFC81DFE-9092-5941-954D-A146F5961CDA}" type="presParOf" srcId="{1A14475C-D214-294E-B884-15CEB9B32EDE}" destId="{B3F09277-EA94-114C-866A-40D98FBD30A3}" srcOrd="11" destOrd="0" presId="urn:microsoft.com/office/officeart/2008/layout/LinedList"/>
    <dgm:cxn modelId="{13580BFA-C105-ED48-8683-74C4535B9ABD}" type="presParOf" srcId="{B3F09277-EA94-114C-866A-40D98FBD30A3}" destId="{76EA1658-86D5-7E41-9C47-93A2E51F32CB}" srcOrd="0" destOrd="0" presId="urn:microsoft.com/office/officeart/2008/layout/LinedList"/>
    <dgm:cxn modelId="{64A43B36-97B0-E44D-828B-ED878C3A5E7D}" type="presParOf" srcId="{B3F09277-EA94-114C-866A-40D98FBD30A3}" destId="{3B5A15F3-AD0A-5C47-8955-61D72874AF8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8765E-BCD7-D448-81D4-8B3DD2D0F65A}">
      <dsp:nvSpPr>
        <dsp:cNvPr id="0" name=""/>
        <dsp:cNvSpPr/>
      </dsp:nvSpPr>
      <dsp:spPr>
        <a:xfrm>
          <a:off x="285222" y="0"/>
          <a:ext cx="5319241" cy="53192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F92F6-D30A-524E-AACF-34E4CD7E111D}">
      <dsp:nvSpPr>
        <dsp:cNvPr id="0" name=""/>
        <dsp:cNvSpPr/>
      </dsp:nvSpPr>
      <dsp:spPr>
        <a:xfrm>
          <a:off x="790550" y="505327"/>
          <a:ext cx="2074503" cy="20745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Bitte melden Sie sich bei Moodle an (Sie haben eine Mail bekommen):</a:t>
          </a:r>
          <a:endParaRPr lang="en-US" sz="1200" kern="1200"/>
        </a:p>
      </dsp:txBody>
      <dsp:txXfrm>
        <a:off x="891819" y="606596"/>
        <a:ext cx="1871965" cy="1871965"/>
      </dsp:txXfrm>
    </dsp:sp>
    <dsp:sp modelId="{61EFA620-B265-A047-B551-F043FF8BF684}">
      <dsp:nvSpPr>
        <dsp:cNvPr id="0" name=""/>
        <dsp:cNvSpPr/>
      </dsp:nvSpPr>
      <dsp:spPr>
        <a:xfrm>
          <a:off x="3024631" y="505327"/>
          <a:ext cx="2074503" cy="207450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https://kurse.multilingua-akademie.de/</a:t>
          </a:r>
          <a:endParaRPr lang="en-US" sz="1200" kern="1200"/>
        </a:p>
      </dsp:txBody>
      <dsp:txXfrm>
        <a:off x="3125900" y="606596"/>
        <a:ext cx="1871965" cy="1871965"/>
      </dsp:txXfrm>
    </dsp:sp>
    <dsp:sp modelId="{00472BFE-D1EC-DB4F-BCC9-0414E5F83B3C}">
      <dsp:nvSpPr>
        <dsp:cNvPr id="0" name=""/>
        <dsp:cNvSpPr/>
      </dsp:nvSpPr>
      <dsp:spPr>
        <a:xfrm>
          <a:off x="790550" y="2739409"/>
          <a:ext cx="2074503" cy="207450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Materialien werden hochgeladen </a:t>
          </a:r>
          <a:endParaRPr lang="en-US" sz="1200" kern="1200"/>
        </a:p>
      </dsp:txBody>
      <dsp:txXfrm>
        <a:off x="891819" y="2840678"/>
        <a:ext cx="1871965" cy="1871965"/>
      </dsp:txXfrm>
    </dsp:sp>
    <dsp:sp modelId="{E83A6A1F-4BFE-E34A-8223-6BAFDFCD11DD}">
      <dsp:nvSpPr>
        <dsp:cNvPr id="0" name=""/>
        <dsp:cNvSpPr/>
      </dsp:nvSpPr>
      <dsp:spPr>
        <a:xfrm>
          <a:off x="3024631" y="2739409"/>
          <a:ext cx="2074503" cy="207450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Immer der gleiche Zoom-Link</a:t>
          </a:r>
          <a:endParaRPr lang="en-US" sz="1200" kern="1200"/>
        </a:p>
      </dsp:txBody>
      <dsp:txXfrm>
        <a:off x="3125900" y="2840678"/>
        <a:ext cx="1871965" cy="1871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70552-975F-4EA7-B63D-F1E004D84BFE}">
      <dsp:nvSpPr>
        <dsp:cNvPr id="0" name=""/>
        <dsp:cNvSpPr/>
      </dsp:nvSpPr>
      <dsp:spPr>
        <a:xfrm>
          <a:off x="435506" y="890391"/>
          <a:ext cx="711123" cy="7111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6B1FC4-9316-4DA3-94FC-0F8FB620C047}">
      <dsp:nvSpPr>
        <dsp:cNvPr id="0" name=""/>
        <dsp:cNvSpPr/>
      </dsp:nvSpPr>
      <dsp:spPr>
        <a:xfrm>
          <a:off x="930" y="1895866"/>
          <a:ext cx="1580273" cy="77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Workshop, KEINE Vorlesung: wichtig, dass Sie sich aktiv beteiligen und jeder spricht (Gruppenarbeiten und Partnerarbeiten)</a:t>
          </a:r>
          <a:endParaRPr lang="en-US" sz="1100" kern="1200"/>
        </a:p>
      </dsp:txBody>
      <dsp:txXfrm>
        <a:off x="930" y="1895866"/>
        <a:ext cx="1580273" cy="770383"/>
      </dsp:txXfrm>
    </dsp:sp>
    <dsp:sp modelId="{FC15CD4A-F742-40F4-9732-7E4FFDFDABB7}">
      <dsp:nvSpPr>
        <dsp:cNvPr id="0" name=""/>
        <dsp:cNvSpPr/>
      </dsp:nvSpPr>
      <dsp:spPr>
        <a:xfrm>
          <a:off x="2292327" y="890391"/>
          <a:ext cx="711123" cy="711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651CED-48C3-44BC-9DE0-4BA004DB123C}">
      <dsp:nvSpPr>
        <dsp:cNvPr id="0" name=""/>
        <dsp:cNvSpPr/>
      </dsp:nvSpPr>
      <dsp:spPr>
        <a:xfrm>
          <a:off x="1857752" y="1895866"/>
          <a:ext cx="1580273" cy="77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Gemeinsam/Kooperativ Perspektiven erarbeiten</a:t>
          </a:r>
          <a:endParaRPr lang="en-US" sz="1100" kern="1200"/>
        </a:p>
      </dsp:txBody>
      <dsp:txXfrm>
        <a:off x="1857752" y="1895866"/>
        <a:ext cx="1580273" cy="770383"/>
      </dsp:txXfrm>
    </dsp:sp>
    <dsp:sp modelId="{D222C8AE-0ECA-4712-8613-6085F65CDC40}">
      <dsp:nvSpPr>
        <dsp:cNvPr id="0" name=""/>
        <dsp:cNvSpPr/>
      </dsp:nvSpPr>
      <dsp:spPr>
        <a:xfrm>
          <a:off x="4149148" y="890391"/>
          <a:ext cx="711123" cy="7111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51294B-1B7A-49F6-A993-C5F97C5EB7F1}">
      <dsp:nvSpPr>
        <dsp:cNvPr id="0" name=""/>
        <dsp:cNvSpPr/>
      </dsp:nvSpPr>
      <dsp:spPr>
        <a:xfrm>
          <a:off x="3714573" y="1895866"/>
          <a:ext cx="1580273" cy="77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Zögern Sie nicht, sich zu melden, wenn Sie etwas  nicht verstehen oder Fragen haben </a:t>
          </a:r>
          <a:endParaRPr lang="en-US" sz="1100" kern="1200"/>
        </a:p>
      </dsp:txBody>
      <dsp:txXfrm>
        <a:off x="3714573" y="1895866"/>
        <a:ext cx="1580273" cy="770383"/>
      </dsp:txXfrm>
    </dsp:sp>
    <dsp:sp modelId="{875B58A2-CFDC-4E10-9FF6-BFB076010332}">
      <dsp:nvSpPr>
        <dsp:cNvPr id="0" name=""/>
        <dsp:cNvSpPr/>
      </dsp:nvSpPr>
      <dsp:spPr>
        <a:xfrm>
          <a:off x="1363916" y="3061318"/>
          <a:ext cx="711123" cy="7111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12CF70-FE49-404D-ADF7-A5333CC907BE}">
      <dsp:nvSpPr>
        <dsp:cNvPr id="0" name=""/>
        <dsp:cNvSpPr/>
      </dsp:nvSpPr>
      <dsp:spPr>
        <a:xfrm>
          <a:off x="929341" y="4066793"/>
          <a:ext cx="1580273" cy="77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Kameras sind an </a:t>
          </a:r>
          <a:endParaRPr lang="en-US" sz="1100" kern="1200"/>
        </a:p>
      </dsp:txBody>
      <dsp:txXfrm>
        <a:off x="929341" y="4066793"/>
        <a:ext cx="1580273" cy="770383"/>
      </dsp:txXfrm>
    </dsp:sp>
    <dsp:sp modelId="{B06712A4-ECD3-4AEE-B165-E8610ACCB5F4}">
      <dsp:nvSpPr>
        <dsp:cNvPr id="0" name=""/>
        <dsp:cNvSpPr/>
      </dsp:nvSpPr>
      <dsp:spPr>
        <a:xfrm>
          <a:off x="3220738" y="3061318"/>
          <a:ext cx="711123" cy="7111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7123CE-B6BE-4A6D-AADA-7F4D688A4EAE}">
      <dsp:nvSpPr>
        <dsp:cNvPr id="0" name=""/>
        <dsp:cNvSpPr/>
      </dsp:nvSpPr>
      <dsp:spPr>
        <a:xfrm>
          <a:off x="2786162" y="4066793"/>
          <a:ext cx="1580273" cy="77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Helfen Sie einander (Übersetzungen)</a:t>
          </a:r>
          <a:endParaRPr lang="en-US" sz="1100" kern="1200"/>
        </a:p>
      </dsp:txBody>
      <dsp:txXfrm>
        <a:off x="2786162" y="4066793"/>
        <a:ext cx="1580273" cy="770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A3DE7-6A24-C348-B091-05DEE57E40C4}">
      <dsp:nvSpPr>
        <dsp:cNvPr id="0" name=""/>
        <dsp:cNvSpPr/>
      </dsp:nvSpPr>
      <dsp:spPr>
        <a:xfrm>
          <a:off x="971" y="420813"/>
          <a:ext cx="3409880" cy="21652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1CA736-C45C-B64F-8C36-1C52CAE65101}">
      <dsp:nvSpPr>
        <dsp:cNvPr id="0" name=""/>
        <dsp:cNvSpPr/>
      </dsp:nvSpPr>
      <dsp:spPr>
        <a:xfrm>
          <a:off x="379847" y="780745"/>
          <a:ext cx="3409880" cy="21652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Woran</a:t>
          </a:r>
          <a:r>
            <a:rPr lang="en-US" sz="1600" kern="1200" dirty="0"/>
            <a:t> </a:t>
          </a:r>
          <a:r>
            <a:rPr lang="en-US" sz="1600" kern="1200" dirty="0" err="1"/>
            <a:t>denken</a:t>
          </a:r>
          <a:r>
            <a:rPr lang="en-US" sz="1600" kern="1200" dirty="0"/>
            <a:t> Sie, </a:t>
          </a:r>
          <a:r>
            <a:rPr lang="en-US" sz="1600" kern="1200" dirty="0" err="1"/>
            <a:t>wenn</a:t>
          </a:r>
          <a:r>
            <a:rPr lang="en-US" sz="1600" kern="1200" dirty="0"/>
            <a:t> Sie  </a:t>
          </a:r>
          <a:r>
            <a:rPr lang="en-US" sz="1600" kern="1200" dirty="0" err="1"/>
            <a:t>sich</a:t>
          </a:r>
          <a:r>
            <a:rPr lang="en-US" sz="1600" kern="1200" dirty="0"/>
            <a:t> “die </a:t>
          </a:r>
          <a:r>
            <a:rPr lang="en-US" sz="1600" kern="1200" dirty="0" err="1"/>
            <a:t>Geschichte”Chinas</a:t>
          </a:r>
          <a:r>
            <a:rPr lang="en-US" sz="1600" kern="1200" dirty="0"/>
            <a:t>/</a:t>
          </a:r>
          <a:r>
            <a:rPr lang="en-US" sz="1600" kern="1200" dirty="0" err="1"/>
            <a:t>Deutschlands</a:t>
          </a:r>
          <a:r>
            <a:rPr lang="en-US" sz="1600" kern="1200" dirty="0"/>
            <a:t> </a:t>
          </a:r>
          <a:r>
            <a:rPr lang="en-US" sz="1600" kern="1200" dirty="0" err="1"/>
            <a:t>vergegenwärtigen</a:t>
          </a:r>
          <a:r>
            <a:rPr lang="en-US" sz="1600" kern="1200" dirty="0"/>
            <a:t>?</a:t>
          </a:r>
        </a:p>
      </dsp:txBody>
      <dsp:txXfrm>
        <a:off x="443266" y="844164"/>
        <a:ext cx="3283042" cy="2038436"/>
      </dsp:txXfrm>
    </dsp:sp>
    <dsp:sp modelId="{302BC970-2D21-F240-B619-234DC37050C4}">
      <dsp:nvSpPr>
        <dsp:cNvPr id="0" name=""/>
        <dsp:cNvSpPr/>
      </dsp:nvSpPr>
      <dsp:spPr>
        <a:xfrm>
          <a:off x="4168603" y="420813"/>
          <a:ext cx="3409880" cy="21652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08B075-F30A-8246-A53D-263A7BBC8A53}">
      <dsp:nvSpPr>
        <dsp:cNvPr id="0" name=""/>
        <dsp:cNvSpPr/>
      </dsp:nvSpPr>
      <dsp:spPr>
        <a:xfrm>
          <a:off x="4547478" y="780745"/>
          <a:ext cx="3409880" cy="21652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Wichtige Personen? Historische Ereignisse?</a:t>
          </a:r>
        </a:p>
      </dsp:txBody>
      <dsp:txXfrm>
        <a:off x="4610897" y="844164"/>
        <a:ext cx="3283042" cy="2038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D60D5-B894-EC4C-A84D-AAC23E94CC8A}">
      <dsp:nvSpPr>
        <dsp:cNvPr id="0" name=""/>
        <dsp:cNvSpPr/>
      </dsp:nvSpPr>
      <dsp:spPr>
        <a:xfrm>
          <a:off x="0" y="1643"/>
          <a:ext cx="7958330"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27E57BB-3B48-464C-9EB6-F5AD57AFB13F}">
      <dsp:nvSpPr>
        <dsp:cNvPr id="0" name=""/>
        <dsp:cNvSpPr/>
      </dsp:nvSpPr>
      <dsp:spPr>
        <a:xfrm>
          <a:off x="0" y="1643"/>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REICH (1)</a:t>
          </a:r>
          <a:endParaRPr lang="en-US" sz="1600" kern="1200" dirty="0"/>
        </a:p>
      </dsp:txBody>
      <dsp:txXfrm>
        <a:off x="0" y="1643"/>
        <a:ext cx="7958330" cy="560591"/>
      </dsp:txXfrm>
    </dsp:sp>
    <dsp:sp modelId="{6DF700CE-4AB5-1842-A761-3B0CC14B8F81}">
      <dsp:nvSpPr>
        <dsp:cNvPr id="0" name=""/>
        <dsp:cNvSpPr/>
      </dsp:nvSpPr>
      <dsp:spPr>
        <a:xfrm>
          <a:off x="0" y="562234"/>
          <a:ext cx="7958330" cy="0"/>
        </a:xfrm>
        <a:prstGeom prst="line">
          <a:avLst/>
        </a:prstGeom>
        <a:solidFill>
          <a:schemeClr val="accent5">
            <a:hueOff val="1747139"/>
            <a:satOff val="-9128"/>
            <a:lumOff val="2157"/>
            <a:alphaOff val="0"/>
          </a:schemeClr>
        </a:solidFill>
        <a:ln w="15875" cap="flat" cmpd="sng" algn="ctr">
          <a:solidFill>
            <a:schemeClr val="accent5">
              <a:hueOff val="1747139"/>
              <a:satOff val="-9128"/>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9BCEB7C-255F-4742-9C7B-8C16078053D8}">
      <dsp:nvSpPr>
        <dsp:cNvPr id="0" name=""/>
        <dsp:cNvSpPr/>
      </dsp:nvSpPr>
      <dsp:spPr>
        <a:xfrm>
          <a:off x="0" y="562234"/>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DICHTER UND DENKER (2)</a:t>
          </a:r>
          <a:endParaRPr lang="en-US" sz="1600" kern="1200" dirty="0"/>
        </a:p>
      </dsp:txBody>
      <dsp:txXfrm>
        <a:off x="0" y="562234"/>
        <a:ext cx="7958330" cy="560591"/>
      </dsp:txXfrm>
    </dsp:sp>
    <dsp:sp modelId="{8A5CA034-0191-A747-B345-16E7E6D87D71}">
      <dsp:nvSpPr>
        <dsp:cNvPr id="0" name=""/>
        <dsp:cNvSpPr/>
      </dsp:nvSpPr>
      <dsp:spPr>
        <a:xfrm>
          <a:off x="0" y="1122825"/>
          <a:ext cx="7958330" cy="0"/>
        </a:xfrm>
        <a:prstGeom prst="line">
          <a:avLst/>
        </a:prstGeom>
        <a:solidFill>
          <a:schemeClr val="accent5">
            <a:hueOff val="3494277"/>
            <a:satOff val="-18256"/>
            <a:lumOff val="4314"/>
            <a:alphaOff val="0"/>
          </a:schemeClr>
        </a:solidFill>
        <a:ln w="15875" cap="flat" cmpd="sng" algn="ctr">
          <a:solidFill>
            <a:schemeClr val="accent5">
              <a:hueOff val="3494277"/>
              <a:satOff val="-18256"/>
              <a:lumOff val="431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B8E5A7D-3555-4F49-B646-5101E80BE1AD}">
      <dsp:nvSpPr>
        <dsp:cNvPr id="0" name=""/>
        <dsp:cNvSpPr/>
      </dsp:nvSpPr>
      <dsp:spPr>
        <a:xfrm>
          <a:off x="0" y="1122825"/>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VOLK (3)</a:t>
          </a:r>
          <a:br>
            <a:rPr lang="de-DE" sz="1600" b="0" i="0" kern="1200" dirty="0"/>
          </a:br>
          <a:endParaRPr lang="en-US" sz="1600" kern="1200" dirty="0"/>
        </a:p>
      </dsp:txBody>
      <dsp:txXfrm>
        <a:off x="0" y="1122825"/>
        <a:ext cx="7958330" cy="560591"/>
      </dsp:txXfrm>
    </dsp:sp>
    <dsp:sp modelId="{7E7359FF-D568-5042-A079-68755FB876F1}">
      <dsp:nvSpPr>
        <dsp:cNvPr id="0" name=""/>
        <dsp:cNvSpPr/>
      </dsp:nvSpPr>
      <dsp:spPr>
        <a:xfrm>
          <a:off x="0" y="1683416"/>
          <a:ext cx="7958330" cy="0"/>
        </a:xfrm>
        <a:prstGeom prst="line">
          <a:avLst/>
        </a:prstGeom>
        <a:solidFill>
          <a:schemeClr val="accent5">
            <a:hueOff val="5241416"/>
            <a:satOff val="-27383"/>
            <a:lumOff val="6470"/>
            <a:alphaOff val="0"/>
          </a:schemeClr>
        </a:solidFill>
        <a:ln w="15875" cap="flat" cmpd="sng" algn="ctr">
          <a:solidFill>
            <a:schemeClr val="accent5">
              <a:hueOff val="5241416"/>
              <a:satOff val="-27383"/>
              <a:lumOff val="647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042E5FC-345A-7C4D-AC18-84A3C77925ED}">
      <dsp:nvSpPr>
        <dsp:cNvPr id="0" name=""/>
        <dsp:cNvSpPr/>
      </dsp:nvSpPr>
      <dsp:spPr>
        <a:xfrm>
          <a:off x="0" y="1683417"/>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ERBFEIND (4)</a:t>
          </a:r>
          <a:endParaRPr lang="en-US" sz="1600" kern="1200" dirty="0"/>
        </a:p>
      </dsp:txBody>
      <dsp:txXfrm>
        <a:off x="0" y="1683417"/>
        <a:ext cx="7958330" cy="560591"/>
      </dsp:txXfrm>
    </dsp:sp>
    <dsp:sp modelId="{03D4B2C0-6F41-3048-9118-BE2EADBBBBF3}">
      <dsp:nvSpPr>
        <dsp:cNvPr id="0" name=""/>
        <dsp:cNvSpPr/>
      </dsp:nvSpPr>
      <dsp:spPr>
        <a:xfrm>
          <a:off x="0" y="2244008"/>
          <a:ext cx="7958330" cy="0"/>
        </a:xfrm>
        <a:prstGeom prst="line">
          <a:avLst/>
        </a:prstGeom>
        <a:solidFill>
          <a:schemeClr val="accent5">
            <a:hueOff val="6988554"/>
            <a:satOff val="-36511"/>
            <a:lumOff val="8627"/>
            <a:alphaOff val="0"/>
          </a:schemeClr>
        </a:solidFill>
        <a:ln w="15875" cap="flat" cmpd="sng" algn="ctr">
          <a:solidFill>
            <a:schemeClr val="accent5">
              <a:hueOff val="6988554"/>
              <a:satOff val="-36511"/>
              <a:lumOff val="862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D0985BA-92F7-6C48-91B9-E022E896B5A3}">
      <dsp:nvSpPr>
        <dsp:cNvPr id="0" name=""/>
        <dsp:cNvSpPr/>
      </dsp:nvSpPr>
      <dsp:spPr>
        <a:xfrm>
          <a:off x="0" y="2244008"/>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ZERRISSENHEIT (5)</a:t>
          </a:r>
          <a:endParaRPr lang="en-US" sz="1600" kern="1200" dirty="0"/>
        </a:p>
      </dsp:txBody>
      <dsp:txXfrm>
        <a:off x="0" y="2244008"/>
        <a:ext cx="7958330" cy="560591"/>
      </dsp:txXfrm>
    </dsp:sp>
    <dsp:sp modelId="{43D86C6D-8F3D-314D-B81A-CA1ADAF28923}">
      <dsp:nvSpPr>
        <dsp:cNvPr id="0" name=""/>
        <dsp:cNvSpPr/>
      </dsp:nvSpPr>
      <dsp:spPr>
        <a:xfrm>
          <a:off x="0" y="2804599"/>
          <a:ext cx="7958330" cy="0"/>
        </a:xfrm>
        <a:prstGeom prst="line">
          <a:avLst/>
        </a:prstGeom>
        <a:solidFill>
          <a:schemeClr val="accent5">
            <a:hueOff val="8735693"/>
            <a:satOff val="-45639"/>
            <a:lumOff val="10784"/>
            <a:alphaOff val="0"/>
          </a:schemeClr>
        </a:solidFill>
        <a:ln w="15875" cap="flat" cmpd="sng" algn="ctr">
          <a:solidFill>
            <a:schemeClr val="accent5">
              <a:hueOff val="8735693"/>
              <a:satOff val="-45639"/>
              <a:lumOff val="1078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6EA1658-86D5-7E41-9C47-93A2E51F32CB}">
      <dsp:nvSpPr>
        <dsp:cNvPr id="0" name=""/>
        <dsp:cNvSpPr/>
      </dsp:nvSpPr>
      <dsp:spPr>
        <a:xfrm>
          <a:off x="0" y="2804599"/>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SCHULD (6)</a:t>
          </a:r>
          <a:endParaRPr lang="en-US" sz="1600" kern="1200" dirty="0"/>
        </a:p>
      </dsp:txBody>
      <dsp:txXfrm>
        <a:off x="0" y="2804599"/>
        <a:ext cx="7958330" cy="56059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de-DE"/>
              <a:t>Mastertitelformat bearbeiten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7/19/23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‹Nr.›</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7/19/23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7/19/23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7/19/23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de-DE"/>
              <a:t>Mastertitelformat bearbeiten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E5059C3-6A89-4494-99FF-5A4D6FFD50EB}" type="datetimeFigureOut">
              <a:rPr lang="en-US" dirty="0"/>
              <a:t>7/19/23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de-DE"/>
              <a:t>Mastertitelformat bearbeiten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7/19/23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de-DE"/>
              <a:t>Mastertitelformat bearbeiten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609285" y="2851331"/>
            <a:ext cx="3893623" cy="307143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666635" y="2851331"/>
            <a:ext cx="3899798" cy="307143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7/19/23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7/19/23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7/19/23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7D525BB-DA17-4BA0-B3C8-3AC3ABC827E6}" type="datetimeFigureOut">
              <a:rPr lang="en-US" dirty="0"/>
              <a:t>7/19/23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B16C4C9A-3960-41CF-A4E9-2A8FB932454B}" type="datetimeFigureOut">
              <a:rPr lang="en-US" dirty="0"/>
              <a:t>7/19/23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7/19/23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‹Nr.›</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koeck@daf.lmu.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kinderzeitmaschine.de/a-z/eintrag/bueste/" TargetMode="External"/><Relationship Id="rId2" Type="http://schemas.openxmlformats.org/officeDocument/2006/relationships/hyperlink" Target="https://www.kinderzeitmaschine.de/neuzeit/franzoesische-revolution/lucys-wissensbox/symbole-der-revolution/was-bedeutet-die-rote-jakobinermuetze/" TargetMode="External"/><Relationship Id="rId1" Type="http://schemas.openxmlformats.org/officeDocument/2006/relationships/slideLayout" Target="../slideLayouts/slideLayout2.xml"/><Relationship Id="rId4" Type="http://schemas.openxmlformats.org/officeDocument/2006/relationships/hyperlink" Target="https://www.kinderzeitmaschine.de/neuzeit/franzoesische-revolution/lucys-wissensbox/symbole-der-revolution/wer-ist-mariann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de.wikipedia.org/wiki/Theodor_Fontane" TargetMode="External"/><Relationship Id="rId3" Type="http://schemas.openxmlformats.org/officeDocument/2006/relationships/hyperlink" Target="https://de.wikipedia.org/wiki/Heldenplatz" TargetMode="External"/><Relationship Id="rId7" Type="http://schemas.openxmlformats.org/officeDocument/2006/relationships/hyperlink" Target="https://de.wikipedia.org/wiki/Anne_Louise_Germaine_de_Sta%C3%ABl" TargetMode="External"/><Relationship Id="rId12" Type="http://schemas.openxmlformats.org/officeDocument/2006/relationships/hyperlink" Target="https://de.wikipedia.org/wiki/Kniefall_von_Warschau" TargetMode="External"/><Relationship Id="rId2" Type="http://schemas.openxmlformats.org/officeDocument/2006/relationships/hyperlink" Target="https://de.wikipedia.org/wiki/Westf%C3%A4lischer_Friede" TargetMode="External"/><Relationship Id="rId1" Type="http://schemas.openxmlformats.org/officeDocument/2006/relationships/slideLayout" Target="../slideLayouts/slideLayout2.xml"/><Relationship Id="rId6" Type="http://schemas.openxmlformats.org/officeDocument/2006/relationships/hyperlink" Target="https://de.wikipedia.org/wiki/Johann_Wolfgang_von_Goethe" TargetMode="External"/><Relationship Id="rId11" Type="http://schemas.openxmlformats.org/officeDocument/2006/relationships/hyperlink" Target="https://de.wikipedia.org/wiki/Am_deutschen_Wesen_mag_die_Welt_genesen" TargetMode="External"/><Relationship Id="rId5" Type="http://schemas.openxmlformats.org/officeDocument/2006/relationships/hyperlink" Target="https://de.wikipedia.org/wiki/Nibelungenlied" TargetMode="External"/><Relationship Id="rId10" Type="http://schemas.openxmlformats.org/officeDocument/2006/relationships/hyperlink" Target="https://de.wikipedia.org/wiki/Grimms_M%C3%A4rchen" TargetMode="External"/><Relationship Id="rId4" Type="http://schemas.openxmlformats.org/officeDocument/2006/relationships/hyperlink" Target="https://de.wikipedia.org/wiki/Dichter_und_Denker" TargetMode="External"/><Relationship Id="rId9" Type="http://schemas.openxmlformats.org/officeDocument/2006/relationships/hyperlink" Target="https://de.wikipedia.org/wiki/Mann_(Famili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de.wikipedia.org/wiki/Berliner_Mauer" TargetMode="External"/><Relationship Id="rId3" Type="http://schemas.openxmlformats.org/officeDocument/2006/relationships/hyperlink" Target="https://de.wikipedia.org/wiki/Volkswagen" TargetMode="External"/><Relationship Id="rId7" Type="http://schemas.openxmlformats.org/officeDocument/2006/relationships/hyperlink" Target="https://de.wikipedia.org/wiki/Friedrich_Nietzsche" TargetMode="External"/><Relationship Id="rId2" Type="http://schemas.openxmlformats.org/officeDocument/2006/relationships/hyperlink" Target="https://de.wikipedia.org/wiki/Heimatvertriebene" TargetMode="External"/><Relationship Id="rId1" Type="http://schemas.openxmlformats.org/officeDocument/2006/relationships/slideLayout" Target="../slideLayouts/slideLayout2.xml"/><Relationship Id="rId6" Type="http://schemas.openxmlformats.org/officeDocument/2006/relationships/hyperlink" Target="https://de.wikipedia.org/wiki/Heinrich_Heine" TargetMode="External"/><Relationship Id="rId11" Type="http://schemas.openxmlformats.org/officeDocument/2006/relationships/hyperlink" Target="https://de.wikipedia.org/wiki/KZ_Auschwitz" TargetMode="External"/><Relationship Id="rId5" Type="http://schemas.openxmlformats.org/officeDocument/2006/relationships/hyperlink" Target="https://de.wikipedia.org/wiki/Wei%C3%9Fwurst%C3%A4quator" TargetMode="External"/><Relationship Id="rId10" Type="http://schemas.openxmlformats.org/officeDocument/2006/relationships/hyperlink" Target="https://de.wikipedia.org/wiki/Dolchsto%C3%9Flegende" TargetMode="External"/><Relationship Id="rId4" Type="http://schemas.openxmlformats.org/officeDocument/2006/relationships/hyperlink" Target="https://de.wikipedia.org/wiki/Friedensvertrag_von_Versailles" TargetMode="External"/><Relationship Id="rId9" Type="http://schemas.openxmlformats.org/officeDocument/2006/relationships/hyperlink" Target="https://de.wikipedia.org/wiki/Schuld"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www.deutschlandfunk.de/deutsche-erinnerungsorte.700.de.html?dram:article_id=80485"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dx.doi.org/10.14765/zzf.dok.2.784.v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47489EB-355C-4170-8C70-5CDD42EFD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1032">
            <a:extLst>
              <a:ext uri="{FF2B5EF4-FFF2-40B4-BE49-F238E27FC236}">
                <a16:creationId xmlns:a16="http://schemas.microsoft.com/office/drawing/2014/main" id="{521CC0F3-7B68-4C9C-999A-74F8925C33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35" name="Picture 1034">
            <a:extLst>
              <a:ext uri="{FF2B5EF4-FFF2-40B4-BE49-F238E27FC236}">
                <a16:creationId xmlns:a16="http://schemas.microsoft.com/office/drawing/2014/main" id="{3EB18ECF-1C11-48BB-8C2B-DC5532A90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37" name="Rectangle 1036">
            <a:extLst>
              <a:ext uri="{FF2B5EF4-FFF2-40B4-BE49-F238E27FC236}">
                <a16:creationId xmlns:a16="http://schemas.microsoft.com/office/drawing/2014/main" id="{D8887E40-5A0B-4897-80F0-0BAFAAB61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92E3B1B6-DAAA-408B-A99C-2A7EE0409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7A72B882-D016-4849-AF04-88E39D13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A08046-428A-454E-80EA-C7A6FF7C919B}"/>
              </a:ext>
            </a:extLst>
          </p:cNvPr>
          <p:cNvSpPr>
            <a:spLocks noGrp="1"/>
          </p:cNvSpPr>
          <p:nvPr>
            <p:ph type="ctrTitle"/>
          </p:nvPr>
        </p:nvSpPr>
        <p:spPr>
          <a:xfrm>
            <a:off x="1976398" y="5166420"/>
            <a:ext cx="8440564" cy="1045052"/>
          </a:xfrm>
        </p:spPr>
        <p:txBody>
          <a:bodyPr>
            <a:normAutofit/>
          </a:bodyPr>
          <a:lstStyle/>
          <a:p>
            <a:br>
              <a:rPr lang="de-DE" sz="1200" dirty="0"/>
            </a:br>
            <a:r>
              <a:rPr lang="de-DE" sz="1200" dirty="0"/>
              <a:t>19-6.2023</a:t>
            </a:r>
            <a:br>
              <a:rPr lang="de-DE" sz="1200" dirty="0"/>
            </a:br>
            <a:r>
              <a:rPr lang="de-DE" sz="1200" dirty="0"/>
              <a:t>2. Einheit </a:t>
            </a:r>
            <a:br>
              <a:rPr lang="de-DE" sz="1200" dirty="0"/>
            </a:br>
            <a:r>
              <a:rPr lang="de-DE" sz="1200" dirty="0"/>
              <a:t>Johannes Köck </a:t>
            </a:r>
            <a:br>
              <a:rPr lang="de-DE" sz="1200" dirty="0"/>
            </a:br>
            <a:r>
              <a:rPr lang="de-DE" sz="1200" dirty="0"/>
              <a:t> </a:t>
            </a:r>
            <a:r>
              <a:rPr lang="de-DE" sz="1200" dirty="0">
                <a:hlinkClick r:id="rId5"/>
              </a:rPr>
              <a:t>koeck@daf.lmu.de</a:t>
            </a:r>
            <a:r>
              <a:rPr lang="de-DE" sz="1200" dirty="0"/>
              <a:t> </a:t>
            </a:r>
          </a:p>
        </p:txBody>
      </p:sp>
      <p:sp>
        <p:nvSpPr>
          <p:cNvPr id="1043" name="Rectangle 1042">
            <a:extLst>
              <a:ext uri="{FF2B5EF4-FFF2-40B4-BE49-F238E27FC236}">
                <a16:creationId xmlns:a16="http://schemas.microsoft.com/office/drawing/2014/main" id="{41FF9E96-6955-4599-A2D0-1FF57939C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in Bild, das Text, Screenshot, Schrift, Reihe enthält.&#10;&#10;Automatisch generierte Beschreibung">
            <a:extLst>
              <a:ext uri="{FF2B5EF4-FFF2-40B4-BE49-F238E27FC236}">
                <a16:creationId xmlns:a16="http://schemas.microsoft.com/office/drawing/2014/main" id="{5700190E-9A41-B577-68D1-0ACC1D2CEF6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15484" y="1169677"/>
            <a:ext cx="8460166" cy="21784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A15CFF31-2A56-4E24-9263-DC4342144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6" y="888935"/>
            <a:ext cx="8613076"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8F8907EB-52AA-4516-BC6A-7861CE077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31BF7291-E689-2960-7159-4A80819659FD}"/>
              </a:ext>
            </a:extLst>
          </p:cNvPr>
          <p:cNvSpPr txBox="1"/>
          <p:nvPr/>
        </p:nvSpPr>
        <p:spPr>
          <a:xfrm>
            <a:off x="3048000" y="3109148"/>
            <a:ext cx="6096000" cy="646331"/>
          </a:xfrm>
          <a:prstGeom prst="rect">
            <a:avLst/>
          </a:prstGeom>
          <a:noFill/>
        </p:spPr>
        <p:txBody>
          <a:bodyPr wrap="square">
            <a:spAutoFit/>
          </a:bodyPr>
          <a:lstStyle/>
          <a:p>
            <a:pPr algn="ctr"/>
            <a:r>
              <a:rPr lang="de-DE" b="0" i="0" u="none" strike="noStrike" dirty="0">
                <a:solidFill>
                  <a:srgbClr val="373A3C"/>
                </a:solidFill>
                <a:effectLst/>
                <a:latin typeface="-apple-system"/>
              </a:rPr>
              <a:t>Workshop "Erinnerung verorten - Erinnerungsorte in Deutschland"</a:t>
            </a:r>
          </a:p>
        </p:txBody>
      </p:sp>
    </p:spTree>
    <p:extLst>
      <p:ext uri="{BB962C8B-B14F-4D97-AF65-F5344CB8AC3E}">
        <p14:creationId xmlns:p14="http://schemas.microsoft.com/office/powerpoint/2010/main" val="17432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BEB7091A-7E9C-45E8-B4B8-831F07A252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3" name="Picture 72">
            <a:extLst>
              <a:ext uri="{FF2B5EF4-FFF2-40B4-BE49-F238E27FC236}">
                <a16:creationId xmlns:a16="http://schemas.microsoft.com/office/drawing/2014/main" id="{3A7EE626-B530-46D6-8DFA-F7CCBAB93F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5" name="Rectangle 74">
            <a:extLst>
              <a:ext uri="{FF2B5EF4-FFF2-40B4-BE49-F238E27FC236}">
                <a16:creationId xmlns:a16="http://schemas.microsoft.com/office/drawing/2014/main" id="{E16B9833-CCDE-4DEF-8D9C-0374880A5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BC2CC7F6-4DA9-40BE-9788-4ED6B0A85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D098DBD-F19D-467D-BA4D-814BD652E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FEF6C70E-8448-40F4-8AFA-2E982338C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2" name="Picture 2" descr="Kinderzeitmaschine ǀ Wer ist Marianne?">
            <a:extLst>
              <a:ext uri="{FF2B5EF4-FFF2-40B4-BE49-F238E27FC236}">
                <a16:creationId xmlns:a16="http://schemas.microsoft.com/office/drawing/2014/main" id="{42CC006E-F48C-E14B-AAAD-4C077FA78ADB}"/>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2" b="16625"/>
          <a:stretch/>
        </p:blipFill>
        <p:spPr bwMode="auto">
          <a:xfrm>
            <a:off x="1006713" y="10"/>
            <a:ext cx="1037904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188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B049B55-464F-7B4D-8A59-A6D2EEC0EA8E}"/>
              </a:ext>
            </a:extLst>
          </p:cNvPr>
          <p:cNvSpPr>
            <a:spLocks noGrp="1"/>
          </p:cNvSpPr>
          <p:nvPr>
            <p:ph idx="1"/>
          </p:nvPr>
        </p:nvSpPr>
        <p:spPr>
          <a:xfrm>
            <a:off x="2773599" y="810228"/>
            <a:ext cx="7796540" cy="5239716"/>
          </a:xfrm>
        </p:spPr>
        <p:txBody>
          <a:bodyPr/>
          <a:lstStyle/>
          <a:p>
            <a:r>
              <a:rPr lang="de-DE" dirty="0"/>
              <a:t>Die Marianne ist die Nationalfigur von Frankreich. Der Name steht auch für das französische „Volk“.</a:t>
            </a:r>
          </a:p>
          <a:p>
            <a:r>
              <a:rPr lang="de-DE" dirty="0"/>
              <a:t>Zu einer solchen Nationalfigur wurde die Marianne während der Französischen Revolution. Der Name war bis dahin weit verbreitet im französischen Volk.</a:t>
            </a:r>
          </a:p>
          <a:p>
            <a:r>
              <a:rPr lang="de-DE" dirty="0"/>
              <a:t>Die Marianne wird häufig mit der roten </a:t>
            </a:r>
            <a:r>
              <a:rPr lang="de-DE" dirty="0">
                <a:hlinkClick r:id="rId2" tooltip="Öffnet externen Link in neuem Fenster"/>
              </a:rPr>
              <a:t>Jakobinermütze</a:t>
            </a:r>
            <a:r>
              <a:rPr lang="de-DE" dirty="0"/>
              <a:t> abgebildet. Ihre </a:t>
            </a:r>
            <a:r>
              <a:rPr lang="de-DE" dirty="0">
                <a:hlinkClick r:id="rId3"/>
              </a:rPr>
              <a:t>Büste</a:t>
            </a:r>
            <a:r>
              <a:rPr lang="de-DE" dirty="0"/>
              <a:t> steht heute in vielen Rathäusern, ihre Statue auf öffentlichen Plätzen. Man sieht sie auch auf Münzen oder Briefmarken (</a:t>
            </a:r>
            <a:r>
              <a:rPr lang="de-DE" dirty="0">
                <a:hlinkClick r:id="rId4"/>
              </a:rPr>
              <a:t>https://www.kinderzeitmaschine.de/neuzeit/franzoesische-revolution/lucys-wissensbox/symbole-der-revolution/wer-ist-marianne/</a:t>
            </a:r>
            <a:r>
              <a:rPr lang="de-DE" dirty="0"/>
              <a:t>).</a:t>
            </a:r>
          </a:p>
          <a:p>
            <a:endParaRPr lang="de-DE" dirty="0"/>
          </a:p>
          <a:p>
            <a:endParaRPr lang="de-DE" dirty="0"/>
          </a:p>
        </p:txBody>
      </p:sp>
    </p:spTree>
    <p:extLst>
      <p:ext uri="{BB962C8B-B14F-4D97-AF65-F5344CB8AC3E}">
        <p14:creationId xmlns:p14="http://schemas.microsoft.com/office/powerpoint/2010/main" val="119707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 name="Picture 8">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 name="Rectangle 10">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1" name="Rectangle 20">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5" name="Rectangle 24">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25DA2D5B-EC4E-4C78-8139-F36D2F2D1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a:extLst>
              <a:ext uri="{FF2B5EF4-FFF2-40B4-BE49-F238E27FC236}">
                <a16:creationId xmlns:a16="http://schemas.microsoft.com/office/drawing/2014/main" id="{D4AAACE2-9C9E-468F-8297-EF7B5E55F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eck 1">
            <a:extLst>
              <a:ext uri="{FF2B5EF4-FFF2-40B4-BE49-F238E27FC236}">
                <a16:creationId xmlns:a16="http://schemas.microsoft.com/office/drawing/2014/main" id="{8F80408F-E5A4-9B4B-9428-1CFDCE566533}"/>
              </a:ext>
            </a:extLst>
          </p:cNvPr>
          <p:cNvSpPr/>
          <p:nvPr/>
        </p:nvSpPr>
        <p:spPr>
          <a:xfrm>
            <a:off x="5454363" y="1201723"/>
            <a:ext cx="5329250" cy="4454554"/>
          </a:xfrm>
          <a:prstGeom prst="rect">
            <a:avLst/>
          </a:prstGeom>
        </p:spPr>
        <p:txBody>
          <a:bodyPr vert="horz" lIns="91440" tIns="45720" rIns="91440" bIns="45720" rtlCol="0" anchor="ctr">
            <a:normAutofit/>
          </a:bodyPr>
          <a:lstStyle/>
          <a:p>
            <a:pPr defTabSz="914400">
              <a:lnSpc>
                <a:spcPct val="110000"/>
              </a:lnSpc>
              <a:spcAft>
                <a:spcPts val="600"/>
              </a:spcAft>
              <a:buClr>
                <a:schemeClr val="accent6"/>
              </a:buClr>
              <a:buSzPct val="90000"/>
            </a:pPr>
            <a:br>
              <a:rPr lang="en-US" sz="1500" dirty="0"/>
            </a:br>
            <a:endParaRPr lang="en-US" sz="1500" dirty="0"/>
          </a:p>
          <a:p>
            <a:pPr defTabSz="914400">
              <a:lnSpc>
                <a:spcPct val="110000"/>
              </a:lnSpc>
              <a:spcAft>
                <a:spcPts val="600"/>
              </a:spcAft>
              <a:buClr>
                <a:schemeClr val="accent6"/>
              </a:buClr>
              <a:buSzPct val="90000"/>
              <a:buFont typeface="Wingdings" panose="05000000000000000000" pitchFamily="2" charset="2"/>
              <a:buChar char="§"/>
            </a:pPr>
            <a:r>
              <a:rPr lang="en-US" sz="1500" dirty="0"/>
              <a:t>Der </a:t>
            </a:r>
            <a:r>
              <a:rPr lang="en-US" sz="1500" dirty="0" err="1"/>
              <a:t>Begriff</a:t>
            </a:r>
            <a:r>
              <a:rPr lang="en-US" sz="1500" dirty="0"/>
              <a:t> </a:t>
            </a:r>
            <a:r>
              <a:rPr lang="en-US" sz="1500" i="1" dirty="0" err="1"/>
              <a:t>Erinnerungsorte</a:t>
            </a:r>
            <a:r>
              <a:rPr lang="en-US" sz="1500" i="1" dirty="0"/>
              <a:t> (</a:t>
            </a:r>
            <a:r>
              <a:rPr lang="en-US" sz="1500" i="1" dirty="0" err="1"/>
              <a:t>lieux</a:t>
            </a:r>
            <a:r>
              <a:rPr lang="en-US" sz="1500" i="1" dirty="0"/>
              <a:t> de </a:t>
            </a:r>
            <a:r>
              <a:rPr lang="en-US" sz="1500" i="1" dirty="0" err="1"/>
              <a:t>mémoire</a:t>
            </a:r>
            <a:r>
              <a:rPr lang="en-US" sz="1500" i="1" dirty="0"/>
              <a:t>) </a:t>
            </a:r>
            <a:r>
              <a:rPr lang="en-US" sz="1500" dirty="0" err="1"/>
              <a:t>geht</a:t>
            </a:r>
            <a:r>
              <a:rPr lang="en-US" sz="1500" dirty="0"/>
              <a:t> auf Pierre Nora (</a:t>
            </a:r>
            <a:r>
              <a:rPr lang="en-US" sz="1500" dirty="0" err="1"/>
              <a:t>vgl</a:t>
            </a:r>
            <a:r>
              <a:rPr lang="en-US" sz="1500" dirty="0"/>
              <a:t>. 1984-1992) </a:t>
            </a:r>
            <a:r>
              <a:rPr lang="en-US" sz="1500" dirty="0" err="1"/>
              <a:t>zurück</a:t>
            </a:r>
            <a:endParaRPr lang="en-US" sz="1500" dirty="0"/>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Kristallisationspunkte</a:t>
            </a:r>
            <a:r>
              <a:rPr lang="en-US" sz="1500" dirty="0"/>
              <a:t>“ des </a:t>
            </a:r>
            <a:r>
              <a:rPr lang="en-US" sz="1500" dirty="0" err="1"/>
              <a:t>nationalen</a:t>
            </a:r>
            <a:r>
              <a:rPr lang="en-US" sz="1500" dirty="0"/>
              <a:t>, </a:t>
            </a:r>
            <a:r>
              <a:rPr lang="en-US" sz="1500" dirty="0" err="1"/>
              <a:t>französischen</a:t>
            </a:r>
            <a:r>
              <a:rPr lang="en-US" sz="1500" dirty="0"/>
              <a:t> </a:t>
            </a:r>
            <a:r>
              <a:rPr lang="en-US" sz="1500" dirty="0" err="1"/>
              <a:t>Erbes</a:t>
            </a:r>
            <a:r>
              <a:rPr lang="en-US" sz="1500" dirty="0"/>
              <a:t> („</a:t>
            </a:r>
            <a:r>
              <a:rPr lang="en-US" sz="1500" dirty="0" err="1"/>
              <a:t>erwünschte</a:t>
            </a:r>
            <a:r>
              <a:rPr lang="en-US" sz="1500" dirty="0"/>
              <a:t> </a:t>
            </a:r>
            <a:r>
              <a:rPr lang="en-US" sz="1500" dirty="0" err="1"/>
              <a:t>Nationalerinnerung</a:t>
            </a:r>
            <a:r>
              <a:rPr lang="en-US" sz="1500" dirty="0"/>
              <a:t>“)</a:t>
            </a:r>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Modifizierung</a:t>
            </a:r>
            <a:r>
              <a:rPr lang="en-US" sz="1500" dirty="0"/>
              <a:t> </a:t>
            </a:r>
            <a:r>
              <a:rPr lang="en-US" sz="1500" dirty="0" err="1"/>
              <a:t>nationaler</a:t>
            </a:r>
            <a:r>
              <a:rPr lang="en-US" sz="1500" dirty="0"/>
              <a:t> </a:t>
            </a:r>
            <a:r>
              <a:rPr lang="en-US" sz="1500" dirty="0" err="1"/>
              <a:t>Kodierung</a:t>
            </a:r>
            <a:endParaRPr lang="en-US" sz="1500" dirty="0"/>
          </a:p>
          <a:p>
            <a:pPr defTabSz="914400">
              <a:lnSpc>
                <a:spcPct val="110000"/>
              </a:lnSpc>
              <a:spcAft>
                <a:spcPts val="600"/>
              </a:spcAft>
              <a:buClr>
                <a:schemeClr val="accent6"/>
              </a:buClr>
              <a:buSzPct val="90000"/>
              <a:buFont typeface="Wingdings" panose="05000000000000000000" pitchFamily="2" charset="2"/>
              <a:buChar char="§"/>
            </a:pPr>
            <a:r>
              <a:rPr lang="en-US" sz="1500" dirty="0"/>
              <a:t>(Schulze, 2001) (Brix/</a:t>
            </a:r>
            <a:r>
              <a:rPr lang="en-US" sz="1500" dirty="0" err="1"/>
              <a:t>Bruckmüller!Stekl</a:t>
            </a:r>
            <a:r>
              <a:rPr lang="en-US" sz="1500" dirty="0"/>
              <a:t>, 1997) </a:t>
            </a:r>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Didaktisch</a:t>
            </a:r>
            <a:r>
              <a:rPr lang="en-US" sz="1500" dirty="0"/>
              <a:t>, </a:t>
            </a:r>
            <a:r>
              <a:rPr lang="en-US" sz="1500" dirty="0" err="1"/>
              <a:t>methodisches</a:t>
            </a:r>
            <a:r>
              <a:rPr lang="en-US" sz="1500" dirty="0"/>
              <a:t> Potential  </a:t>
            </a:r>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Zunehmend</a:t>
            </a:r>
            <a:r>
              <a:rPr lang="en-US" sz="1500" dirty="0"/>
              <a:t> </a:t>
            </a:r>
            <a:r>
              <a:rPr lang="en-US" sz="1500" dirty="0" err="1"/>
              <a:t>fremdsprachliche</a:t>
            </a:r>
            <a:r>
              <a:rPr lang="en-US" sz="1500" dirty="0"/>
              <a:t> </a:t>
            </a:r>
            <a:r>
              <a:rPr lang="en-US" sz="1500" dirty="0" err="1"/>
              <a:t>Bedeutung</a:t>
            </a:r>
            <a:r>
              <a:rPr lang="en-US" sz="1500" dirty="0"/>
              <a:t> der </a:t>
            </a:r>
            <a:r>
              <a:rPr lang="en-US" sz="1500" dirty="0" err="1"/>
              <a:t>Erinnerungsorte</a:t>
            </a:r>
            <a:r>
              <a:rPr lang="en-US" sz="1500" dirty="0"/>
              <a:t> </a:t>
            </a:r>
          </a:p>
          <a:p>
            <a:pPr defTabSz="914400">
              <a:lnSpc>
                <a:spcPct val="110000"/>
              </a:lnSpc>
              <a:spcAft>
                <a:spcPts val="600"/>
              </a:spcAft>
              <a:buClr>
                <a:schemeClr val="accent6"/>
              </a:buClr>
              <a:buSzPct val="90000"/>
            </a:pPr>
            <a:r>
              <a:rPr lang="en-US" sz="1500" dirty="0"/>
              <a:t>(</a:t>
            </a:r>
            <a:r>
              <a:rPr lang="en-US" sz="1500" dirty="0" err="1"/>
              <a:t>vgl</a:t>
            </a:r>
            <a:r>
              <a:rPr lang="en-US" sz="1500" dirty="0"/>
              <a:t>. </a:t>
            </a:r>
            <a:r>
              <a:rPr lang="en-US" sz="1500" dirty="0" err="1"/>
              <a:t>Badstübner-Kizik</a:t>
            </a:r>
            <a:r>
              <a:rPr lang="en-US" sz="1500" dirty="0"/>
              <a:t>, 2011)</a:t>
            </a:r>
          </a:p>
        </p:txBody>
      </p:sp>
    </p:spTree>
    <p:extLst>
      <p:ext uri="{BB962C8B-B14F-4D97-AF65-F5344CB8AC3E}">
        <p14:creationId xmlns:p14="http://schemas.microsoft.com/office/powerpoint/2010/main" val="202170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EC0294F1-7EE2-4EB9-A41B-908481D40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2"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4" name="Rectangle 10">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968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ED10411-7D9A-2E42-87B6-ACDF106BA2C8}"/>
              </a:ext>
            </a:extLst>
          </p:cNvPr>
          <p:cNvSpPr>
            <a:spLocks noGrp="1"/>
          </p:cNvSpPr>
          <p:nvPr>
            <p:ph type="title"/>
          </p:nvPr>
        </p:nvSpPr>
        <p:spPr>
          <a:xfrm>
            <a:off x="2611808" y="808056"/>
            <a:ext cx="7958331" cy="1077229"/>
          </a:xfrm>
        </p:spPr>
        <p:txBody>
          <a:bodyPr vert="horz" lIns="91440" tIns="45720" rIns="91440" bIns="45720" rtlCol="0">
            <a:normAutofit/>
          </a:bodyPr>
          <a:lstStyle/>
          <a:p>
            <a:pPr algn="l"/>
            <a:r>
              <a:rPr lang="en-US" err="1"/>
              <a:t>Thematischer</a:t>
            </a:r>
            <a:r>
              <a:rPr lang="en-US"/>
              <a:t> </a:t>
            </a:r>
            <a:r>
              <a:rPr lang="en-US" err="1"/>
              <a:t>Einstieg</a:t>
            </a:r>
            <a:r>
              <a:rPr lang="en-US"/>
              <a:t>(2) </a:t>
            </a:r>
          </a:p>
        </p:txBody>
      </p:sp>
      <p:graphicFrame>
        <p:nvGraphicFramePr>
          <p:cNvPr id="27" name="Inhaltsplatzhalter 2">
            <a:extLst>
              <a:ext uri="{FF2B5EF4-FFF2-40B4-BE49-F238E27FC236}">
                <a16:creationId xmlns:a16="http://schemas.microsoft.com/office/drawing/2014/main" id="{D549F03F-C462-6231-68E3-D99487F041C5}"/>
              </a:ext>
            </a:extLst>
          </p:cNvPr>
          <p:cNvGraphicFramePr>
            <a:graphicFrameLocks noGrp="1"/>
          </p:cNvGraphicFramePr>
          <p:nvPr>
            <p:ph idx="1"/>
            <p:extLst>
              <p:ext uri="{D42A27DB-BD31-4B8C-83A1-F6EECF244321}">
                <p14:modId xmlns:p14="http://schemas.microsoft.com/office/powerpoint/2010/main" val="2698319256"/>
              </p:ext>
            </p:extLst>
          </p:nvPr>
        </p:nvGraphicFramePr>
        <p:xfrm>
          <a:off x="2611807" y="2367883"/>
          <a:ext cx="7958331" cy="3366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2504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8247E-95EF-27D4-34FB-FBFF4DEA3929}"/>
              </a:ext>
            </a:extLst>
          </p:cNvPr>
          <p:cNvSpPr>
            <a:spLocks noGrp="1"/>
          </p:cNvSpPr>
          <p:nvPr>
            <p:ph type="title"/>
          </p:nvPr>
        </p:nvSpPr>
        <p:spPr/>
        <p:txBody>
          <a:bodyPr/>
          <a:lstStyle/>
          <a:p>
            <a:r>
              <a:rPr lang="de-DE" dirty="0"/>
              <a:t>Zuordnungsübung</a:t>
            </a:r>
          </a:p>
        </p:txBody>
      </p:sp>
      <p:sp>
        <p:nvSpPr>
          <p:cNvPr id="3" name="Inhaltsplatzhalter 2">
            <a:extLst>
              <a:ext uri="{FF2B5EF4-FFF2-40B4-BE49-F238E27FC236}">
                <a16:creationId xmlns:a16="http://schemas.microsoft.com/office/drawing/2014/main" id="{939D146D-0B20-6353-BA21-CA2EB24EAD39}"/>
              </a:ext>
            </a:extLst>
          </p:cNvPr>
          <p:cNvSpPr>
            <a:spLocks noGrp="1"/>
          </p:cNvSpPr>
          <p:nvPr>
            <p:ph idx="1"/>
          </p:nvPr>
        </p:nvSpPr>
        <p:spPr/>
        <p:txBody>
          <a:bodyPr>
            <a:normAutofit fontScale="92500" lnSpcReduction="20000"/>
          </a:bodyPr>
          <a:lstStyle/>
          <a:p>
            <a:r>
              <a:rPr lang="de-DE" dirty="0"/>
              <a:t>Auf dem Arbeitsblatt finden Sie sechs Themenblöcke (2 pro Gruppe)</a:t>
            </a:r>
          </a:p>
          <a:p>
            <a:r>
              <a:rPr lang="de-DE" dirty="0"/>
              <a:t>Wie könnten diese übertitelt (Überschrift) sein?</a:t>
            </a:r>
          </a:p>
          <a:p>
            <a:r>
              <a:rPr lang="de-DE" dirty="0"/>
              <a:t>Wie hängen sie thematisch zusammen</a:t>
            </a:r>
          </a:p>
          <a:p>
            <a:r>
              <a:rPr lang="de-DE" dirty="0"/>
              <a:t>Könnte man die Begriffe auch anders anordnen und andere Kategorien bilden?</a:t>
            </a:r>
          </a:p>
          <a:p>
            <a:r>
              <a:rPr lang="de-DE" dirty="0"/>
              <a:t>Inwiefern sind es „deutsche EO“?</a:t>
            </a:r>
          </a:p>
          <a:p>
            <a:r>
              <a:rPr lang="de-DE" dirty="0"/>
              <a:t>Sagen Sie pro Gruppe zu 2 Erinnerungsorten etwas, recherchieren Sie im Internet </a:t>
            </a:r>
          </a:p>
          <a:p>
            <a:pPr marL="0" indent="0">
              <a:buNone/>
            </a:pPr>
            <a:endParaRPr lang="de-DE" dirty="0"/>
          </a:p>
        </p:txBody>
      </p:sp>
    </p:spTree>
    <p:extLst>
      <p:ext uri="{BB962C8B-B14F-4D97-AF65-F5344CB8AC3E}">
        <p14:creationId xmlns:p14="http://schemas.microsoft.com/office/powerpoint/2010/main" val="97972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3089A-CC13-084A-A55B-33450357F205}"/>
              </a:ext>
            </a:extLst>
          </p:cNvPr>
          <p:cNvSpPr>
            <a:spLocks noGrp="1"/>
          </p:cNvSpPr>
          <p:nvPr>
            <p:ph type="title"/>
          </p:nvPr>
        </p:nvSpPr>
        <p:spPr>
          <a:xfrm>
            <a:off x="2611808" y="444374"/>
            <a:ext cx="7958331" cy="1077229"/>
          </a:xfrm>
        </p:spPr>
        <p:txBody>
          <a:bodyPr/>
          <a:lstStyle/>
          <a:p>
            <a:r>
              <a:rPr lang="de-DE" dirty="0"/>
              <a:t>Zuordnungsübung </a:t>
            </a:r>
          </a:p>
        </p:txBody>
      </p:sp>
      <p:sp>
        <p:nvSpPr>
          <p:cNvPr id="3" name="Inhaltsplatzhalter 2">
            <a:extLst>
              <a:ext uri="{FF2B5EF4-FFF2-40B4-BE49-F238E27FC236}">
                <a16:creationId xmlns:a16="http://schemas.microsoft.com/office/drawing/2014/main" id="{0A463049-66E1-914C-80DE-4B0B6606C6B4}"/>
              </a:ext>
            </a:extLst>
          </p:cNvPr>
          <p:cNvSpPr>
            <a:spLocks noGrp="1"/>
          </p:cNvSpPr>
          <p:nvPr>
            <p:ph idx="1"/>
          </p:nvPr>
        </p:nvSpPr>
        <p:spPr>
          <a:xfrm>
            <a:off x="2773599" y="1319645"/>
            <a:ext cx="7796540" cy="4730299"/>
          </a:xfrm>
        </p:spPr>
        <p:txBody>
          <a:bodyPr>
            <a:normAutofit fontScale="55000" lnSpcReduction="20000"/>
          </a:bodyPr>
          <a:lstStyle/>
          <a:p>
            <a:pPr marL="0" indent="0">
              <a:buNone/>
            </a:pPr>
            <a:endParaRPr lang="de-DE" dirty="0"/>
          </a:p>
          <a:p>
            <a:pPr marL="0" indent="0">
              <a:buNone/>
            </a:pPr>
            <a:r>
              <a:rPr lang="de-DE" dirty="0">
                <a:solidFill>
                  <a:srgbClr val="6D9D9B"/>
                </a:solidFill>
                <a:hlinkClick r:id="rId2" tooltip="Westfälischer Friede">
                  <a:extLst>
                    <a:ext uri="{A12FA001-AC4F-418D-AE19-62706E023703}">
                      <ahyp:hlinkClr xmlns:ahyp="http://schemas.microsoft.com/office/drawing/2018/hyperlinkcolor" val="tx"/>
                    </a:ext>
                  </a:extLst>
                </a:hlinkClick>
              </a:rPr>
              <a:t>Aus  </a:t>
            </a:r>
            <a:r>
              <a:rPr lang="de-DE" i="1" dirty="0">
                <a:solidFill>
                  <a:srgbClr val="6D9D9B"/>
                </a:solidFill>
                <a:hlinkClick r:id="rId2" tooltip="Westfälischer Friede">
                  <a:extLst>
                    <a:ext uri="{A12FA001-AC4F-418D-AE19-62706E023703}">
                      <ahyp:hlinkClr xmlns:ahyp="http://schemas.microsoft.com/office/drawing/2018/hyperlinkcolor" val="tx"/>
                    </a:ext>
                  </a:extLst>
                </a:hlinkClick>
              </a:rPr>
              <a:t>Deutsche Erinnerungsorte </a:t>
            </a:r>
            <a:r>
              <a:rPr lang="de-DE" dirty="0">
                <a:solidFill>
                  <a:srgbClr val="6D9D9B"/>
                </a:solidFill>
                <a:hlinkClick r:id="rId2" tooltip="Westfälischer Friede">
                  <a:extLst>
                    <a:ext uri="{A12FA001-AC4F-418D-AE19-62706E023703}">
                      <ahyp:hlinkClr xmlns:ahyp="http://schemas.microsoft.com/office/drawing/2018/hyperlinkcolor" val="tx"/>
                    </a:ext>
                  </a:extLst>
                </a:hlinkClick>
              </a:rPr>
              <a:t>(Francois/Schulze, 2001)</a:t>
            </a:r>
          </a:p>
          <a:p>
            <a:endParaRPr lang="de-DE" dirty="0">
              <a:solidFill>
                <a:srgbClr val="6D9D9B"/>
              </a:solidFill>
              <a:hlinkClick r:id="rId2" tooltip="Westfälischer Friede">
                <a:extLst>
                  <a:ext uri="{A12FA001-AC4F-418D-AE19-62706E023703}">
                    <ahyp:hlinkClr xmlns:ahyp="http://schemas.microsoft.com/office/drawing/2018/hyperlinkcolor" val="tx"/>
                  </a:ext>
                </a:extLst>
              </a:hlinkClick>
            </a:endParaRPr>
          </a:p>
          <a:p>
            <a:r>
              <a:rPr lang="de-DE" dirty="0">
                <a:hlinkClick r:id="rId2" tooltip="Westfälischer Friede">
                  <a:extLst>
                    <a:ext uri="{A12FA001-AC4F-418D-AE19-62706E023703}">
                      <ahyp:hlinkClr xmlns:ahyp="http://schemas.microsoft.com/office/drawing/2018/hyperlinkcolor" val="tx"/>
                    </a:ext>
                  </a:extLst>
                </a:hlinkClick>
              </a:rPr>
              <a:t>Der Westfälische Friede</a:t>
            </a:r>
            <a:r>
              <a:rPr lang="de-DE" dirty="0"/>
              <a:t> </a:t>
            </a:r>
          </a:p>
          <a:p>
            <a:r>
              <a:rPr lang="de-DE" dirty="0">
                <a:hlinkClick r:id="rId3" tooltip="Heldenplatz">
                  <a:extLst>
                    <a:ext uri="{A12FA001-AC4F-418D-AE19-62706E023703}">
                      <ahyp:hlinkClr xmlns:ahyp="http://schemas.microsoft.com/office/drawing/2018/hyperlinkcolor" val="tx"/>
                    </a:ext>
                  </a:extLst>
                </a:hlinkClick>
              </a:rPr>
              <a:t>Wien, Heldenplatz</a:t>
            </a:r>
            <a:r>
              <a:rPr lang="de-DE" dirty="0"/>
              <a:t> </a:t>
            </a:r>
          </a:p>
          <a:p>
            <a:r>
              <a:rPr lang="de-DE" b="1" dirty="0">
                <a:hlinkClick r:id="rId4" tooltip="Dichter und Denker">
                  <a:extLst>
                    <a:ext uri="{A12FA001-AC4F-418D-AE19-62706E023703}">
                      <ahyp:hlinkClr xmlns:ahyp="http://schemas.microsoft.com/office/drawing/2018/hyperlinkcolor" val="tx"/>
                    </a:ext>
                  </a:extLst>
                </a:hlinkClick>
              </a:rPr>
              <a:t>Dichter und Denker</a:t>
            </a:r>
            <a:endParaRPr lang="de-DE" b="1" dirty="0"/>
          </a:p>
          <a:p>
            <a:r>
              <a:rPr lang="de-DE" dirty="0">
                <a:hlinkClick r:id="rId5" tooltip="Nibelungenlied">
                  <a:extLst>
                    <a:ext uri="{A12FA001-AC4F-418D-AE19-62706E023703}">
                      <ahyp:hlinkClr xmlns:ahyp="http://schemas.microsoft.com/office/drawing/2018/hyperlinkcolor" val="tx"/>
                    </a:ext>
                  </a:extLst>
                </a:hlinkClick>
              </a:rPr>
              <a:t>Das Nibelungenlied</a:t>
            </a:r>
            <a:r>
              <a:rPr lang="de-DE" dirty="0"/>
              <a:t> </a:t>
            </a:r>
          </a:p>
          <a:p>
            <a:r>
              <a:rPr lang="de-DE" dirty="0">
                <a:hlinkClick r:id="rId6" tooltip="Johann Wolfgang von Goethe">
                  <a:extLst>
                    <a:ext uri="{A12FA001-AC4F-418D-AE19-62706E023703}">
                      <ahyp:hlinkClr xmlns:ahyp="http://schemas.microsoft.com/office/drawing/2018/hyperlinkcolor" val="tx"/>
                    </a:ext>
                  </a:extLst>
                </a:hlinkClick>
              </a:rPr>
              <a:t>Goethe</a:t>
            </a:r>
            <a:endParaRPr lang="de-DE" dirty="0"/>
          </a:p>
          <a:p>
            <a:r>
              <a:rPr lang="de-DE" dirty="0"/>
              <a:t> </a:t>
            </a:r>
            <a:r>
              <a:rPr lang="de-DE" dirty="0">
                <a:hlinkClick r:id="rId7" tooltip="Anne Louise Germaine de Staël">
                  <a:extLst>
                    <a:ext uri="{A12FA001-AC4F-418D-AE19-62706E023703}">
                      <ahyp:hlinkClr xmlns:ahyp="http://schemas.microsoft.com/office/drawing/2018/hyperlinkcolor" val="tx"/>
                    </a:ext>
                  </a:extLst>
                </a:hlinkClick>
              </a:rPr>
              <a:t>„</a:t>
            </a:r>
            <a:r>
              <a:rPr lang="de-DE" dirty="0">
                <a:hlinkClick r:id="rId8" tooltip="Theodor Fontane">
                  <a:extLst>
                    <a:ext uri="{A12FA001-AC4F-418D-AE19-62706E023703}">
                      <ahyp:hlinkClr xmlns:ahyp="http://schemas.microsoft.com/office/drawing/2018/hyperlinkcolor" val="tx"/>
                    </a:ext>
                  </a:extLst>
                </a:hlinkClick>
              </a:rPr>
              <a:t>Theodor Fontane</a:t>
            </a:r>
            <a:r>
              <a:rPr lang="de-DE" dirty="0"/>
              <a:t> </a:t>
            </a:r>
          </a:p>
          <a:p>
            <a:r>
              <a:rPr lang="de-DE" dirty="0">
                <a:hlinkClick r:id="rId9" tooltip="Mann (Familie)">
                  <a:extLst>
                    <a:ext uri="{A12FA001-AC4F-418D-AE19-62706E023703}">
                      <ahyp:hlinkClr xmlns:ahyp="http://schemas.microsoft.com/office/drawing/2018/hyperlinkcolor" val="tx"/>
                    </a:ext>
                  </a:extLst>
                </a:hlinkClick>
              </a:rPr>
              <a:t>Die Familie Mann</a:t>
            </a:r>
            <a:r>
              <a:rPr lang="de-DE" dirty="0"/>
              <a:t> </a:t>
            </a:r>
          </a:p>
          <a:p>
            <a:r>
              <a:rPr lang="de-DE" dirty="0">
                <a:hlinkClick r:id="rId10" tooltip="Grimms Märchen">
                  <a:extLst>
                    <a:ext uri="{A12FA001-AC4F-418D-AE19-62706E023703}">
                      <ahyp:hlinkClr xmlns:ahyp="http://schemas.microsoft.com/office/drawing/2018/hyperlinkcolor" val="tx"/>
                    </a:ext>
                  </a:extLst>
                </a:hlinkClick>
              </a:rPr>
              <a:t>Grimms Märchen</a:t>
            </a:r>
            <a:r>
              <a:rPr lang="de-DE" dirty="0"/>
              <a:t> </a:t>
            </a:r>
          </a:p>
          <a:p>
            <a:r>
              <a:rPr lang="de-DE" dirty="0"/>
              <a:t>„</a:t>
            </a:r>
            <a:r>
              <a:rPr lang="de-DE" dirty="0">
                <a:hlinkClick r:id="rId11" tooltip="Am deutschen Wesen mag die Welt genesen">
                  <a:extLst>
                    <a:ext uri="{A12FA001-AC4F-418D-AE19-62706E023703}">
                      <ahyp:hlinkClr xmlns:ahyp="http://schemas.microsoft.com/office/drawing/2018/hyperlinkcolor" val="tx"/>
                    </a:ext>
                  </a:extLst>
                </a:hlinkClick>
              </a:rPr>
              <a:t>Am deutschen Wesen …</a:t>
            </a:r>
            <a:r>
              <a:rPr lang="de-DE" dirty="0"/>
              <a:t>“ </a:t>
            </a:r>
          </a:p>
          <a:p>
            <a:r>
              <a:rPr lang="de-DE" dirty="0">
                <a:hlinkClick r:id="rId12" tooltip="Kniefall von Warschau">
                  <a:extLst>
                    <a:ext uri="{A12FA001-AC4F-418D-AE19-62706E023703}">
                      <ahyp:hlinkClr xmlns:ahyp="http://schemas.microsoft.com/office/drawing/2018/hyperlinkcolor" val="tx"/>
                    </a:ext>
                  </a:extLst>
                </a:hlinkClick>
              </a:rPr>
              <a:t>Der Kniefall</a:t>
            </a:r>
            <a:r>
              <a:rPr lang="de-DE" dirty="0"/>
              <a:t> </a:t>
            </a:r>
          </a:p>
        </p:txBody>
      </p:sp>
    </p:spTree>
    <p:extLst>
      <p:ext uri="{BB962C8B-B14F-4D97-AF65-F5344CB8AC3E}">
        <p14:creationId xmlns:p14="http://schemas.microsoft.com/office/powerpoint/2010/main" val="798055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E2F3C58-C1E0-804B-9E3D-697FFDF81EE4}"/>
              </a:ext>
            </a:extLst>
          </p:cNvPr>
          <p:cNvSpPr>
            <a:spLocks noGrp="1"/>
          </p:cNvSpPr>
          <p:nvPr>
            <p:ph idx="1"/>
          </p:nvPr>
        </p:nvSpPr>
        <p:spPr>
          <a:xfrm>
            <a:off x="2773599" y="402336"/>
            <a:ext cx="7796540" cy="5647608"/>
          </a:xfrm>
        </p:spPr>
        <p:txBody>
          <a:bodyPr>
            <a:normAutofit fontScale="70000" lnSpcReduction="20000"/>
          </a:bodyPr>
          <a:lstStyle/>
          <a:p>
            <a:r>
              <a:rPr lang="de-DE" u="sng" dirty="0">
                <a:hlinkClick r:id="rId2" tooltip="Heimatvertriebene">
                  <a:extLst>
                    <a:ext uri="{A12FA001-AC4F-418D-AE19-62706E023703}">
                      <ahyp:hlinkClr xmlns:ahyp="http://schemas.microsoft.com/office/drawing/2018/hyperlinkcolor" val="tx"/>
                    </a:ext>
                  </a:extLst>
                </a:hlinkClick>
              </a:rPr>
              <a:t>Flucht und Vertreibung</a:t>
            </a:r>
            <a:endParaRPr lang="de-DE" u="sng" dirty="0"/>
          </a:p>
          <a:p>
            <a:r>
              <a:rPr lang="de-DE" u="sng" dirty="0">
                <a:hlinkClick r:id="rId3" tooltip="Volkswagen">
                  <a:extLst>
                    <a:ext uri="{A12FA001-AC4F-418D-AE19-62706E023703}">
                      <ahyp:hlinkClr xmlns:ahyp="http://schemas.microsoft.com/office/drawing/2018/hyperlinkcolor" val="tx"/>
                    </a:ext>
                  </a:extLst>
                </a:hlinkClick>
              </a:rPr>
              <a:t>Der Volkswagen</a:t>
            </a:r>
            <a:r>
              <a:rPr lang="de-DE" u="sng" dirty="0"/>
              <a:t> </a:t>
            </a:r>
          </a:p>
          <a:p>
            <a:r>
              <a:rPr lang="de-DE" u="sng" dirty="0">
                <a:hlinkClick r:id="rId4" tooltip="Friedensvertrag von Versailles">
                  <a:extLst>
                    <a:ext uri="{A12FA001-AC4F-418D-AE19-62706E023703}">
                      <ahyp:hlinkClr xmlns:ahyp="http://schemas.microsoft.com/office/drawing/2018/hyperlinkcolor" val="tx"/>
                    </a:ext>
                  </a:extLst>
                </a:hlinkClick>
              </a:rPr>
              <a:t>Versailles</a:t>
            </a:r>
            <a:r>
              <a:rPr lang="de-DE" u="sng" dirty="0"/>
              <a:t> </a:t>
            </a:r>
          </a:p>
          <a:p>
            <a:r>
              <a:rPr lang="de-DE" u="sng" dirty="0">
                <a:hlinkClick r:id="rId5" tooltip="Weißwurstäquator">
                  <a:extLst>
                    <a:ext uri="{A12FA001-AC4F-418D-AE19-62706E023703}">
                      <ahyp:hlinkClr xmlns:ahyp="http://schemas.microsoft.com/office/drawing/2018/hyperlinkcolor" val="tx"/>
                    </a:ext>
                  </a:extLst>
                </a:hlinkClick>
              </a:rPr>
              <a:t>Der Weißwurstäquator</a:t>
            </a:r>
            <a:endParaRPr lang="de-DE" u="sng" dirty="0"/>
          </a:p>
          <a:p>
            <a:r>
              <a:rPr lang="de-DE" u="sng" dirty="0">
                <a:hlinkClick r:id="rId6" tooltip="Heinrich Heine">
                  <a:extLst>
                    <a:ext uri="{A12FA001-AC4F-418D-AE19-62706E023703}">
                      <ahyp:hlinkClr xmlns:ahyp="http://schemas.microsoft.com/office/drawing/2018/hyperlinkcolor" val="tx"/>
                    </a:ext>
                  </a:extLst>
                </a:hlinkClick>
              </a:rPr>
              <a:t>Heinrich Heine</a:t>
            </a:r>
            <a:r>
              <a:rPr lang="de-DE" u="sng" dirty="0"/>
              <a:t> </a:t>
            </a:r>
          </a:p>
          <a:p>
            <a:r>
              <a:rPr lang="de-DE" u="sng" dirty="0">
                <a:hlinkClick r:id="rId7" tooltip="Friedrich Nietzsche">
                  <a:extLst>
                    <a:ext uri="{A12FA001-AC4F-418D-AE19-62706E023703}">
                      <ahyp:hlinkClr xmlns:ahyp="http://schemas.microsoft.com/office/drawing/2018/hyperlinkcolor" val="tx"/>
                    </a:ext>
                  </a:extLst>
                </a:hlinkClick>
              </a:rPr>
              <a:t>Nietzsche</a:t>
            </a:r>
            <a:r>
              <a:rPr lang="de-DE" u="sng" dirty="0"/>
              <a:t> </a:t>
            </a:r>
          </a:p>
          <a:p>
            <a:r>
              <a:rPr lang="de-DE" u="sng" dirty="0">
                <a:hlinkClick r:id="rId8" tooltip="Berliner Mauer">
                  <a:extLst>
                    <a:ext uri="{A12FA001-AC4F-418D-AE19-62706E023703}">
                      <ahyp:hlinkClr xmlns:ahyp="http://schemas.microsoft.com/office/drawing/2018/hyperlinkcolor" val="tx"/>
                    </a:ext>
                  </a:extLst>
                </a:hlinkClick>
              </a:rPr>
              <a:t>Die Mauer</a:t>
            </a:r>
            <a:endParaRPr lang="de-DE" u="sng" dirty="0"/>
          </a:p>
          <a:p>
            <a:r>
              <a:rPr lang="de-DE" u="sng" dirty="0">
                <a:hlinkClick r:id="rId9" tooltip="Schuld">
                  <a:extLst>
                    <a:ext uri="{A12FA001-AC4F-418D-AE19-62706E023703}">
                      <ahyp:hlinkClr xmlns:ahyp="http://schemas.microsoft.com/office/drawing/2018/hyperlinkcolor" val="tx"/>
                    </a:ext>
                  </a:extLst>
                </a:hlinkClick>
              </a:rPr>
              <a:t>Schuld</a:t>
            </a:r>
            <a:endParaRPr lang="de-DE" u="sng" dirty="0"/>
          </a:p>
          <a:p>
            <a:r>
              <a:rPr lang="de-DE" u="sng" dirty="0">
                <a:hlinkClick r:id="rId10" tooltip="Dolchstoßlegende">
                  <a:extLst>
                    <a:ext uri="{A12FA001-AC4F-418D-AE19-62706E023703}">
                      <ahyp:hlinkClr xmlns:ahyp="http://schemas.microsoft.com/office/drawing/2018/hyperlinkcolor" val="tx"/>
                    </a:ext>
                  </a:extLst>
                </a:hlinkClick>
              </a:rPr>
              <a:t>Die Dolchstoß-Legende</a:t>
            </a:r>
            <a:r>
              <a:rPr lang="de-DE" u="sng" dirty="0"/>
              <a:t> </a:t>
            </a:r>
          </a:p>
          <a:p>
            <a:r>
              <a:rPr lang="de-DE" u="sng" dirty="0">
                <a:hlinkClick r:id="rId11" tooltip="KZ Auschwitz">
                  <a:extLst>
                    <a:ext uri="{A12FA001-AC4F-418D-AE19-62706E023703}">
                      <ahyp:hlinkClr xmlns:ahyp="http://schemas.microsoft.com/office/drawing/2018/hyperlinkcolor" val="tx"/>
                    </a:ext>
                  </a:extLst>
                </a:hlinkClick>
              </a:rPr>
              <a:t>Auschwitz</a:t>
            </a:r>
            <a:endParaRPr lang="de-DE" u="sng" dirty="0"/>
          </a:p>
          <a:p>
            <a:r>
              <a:rPr lang="de-DE" u="sng" dirty="0"/>
              <a:t> D-Mark</a:t>
            </a:r>
          </a:p>
          <a:p>
            <a:r>
              <a:rPr lang="de-DE" u="sng" dirty="0"/>
              <a:t>Stasi</a:t>
            </a:r>
          </a:p>
          <a:p>
            <a:r>
              <a:rPr lang="de-DE" u="sng" dirty="0"/>
              <a:t>„Wir sind das Volk“</a:t>
            </a:r>
          </a:p>
          <a:p>
            <a:endParaRPr lang="de-DE" dirty="0"/>
          </a:p>
        </p:txBody>
      </p:sp>
    </p:spTree>
    <p:extLst>
      <p:ext uri="{BB962C8B-B14F-4D97-AF65-F5344CB8AC3E}">
        <p14:creationId xmlns:p14="http://schemas.microsoft.com/office/powerpoint/2010/main" val="684358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graphicFrame>
        <p:nvGraphicFramePr>
          <p:cNvPr id="26" name="Inhaltsplatzhalter 2">
            <a:extLst>
              <a:ext uri="{FF2B5EF4-FFF2-40B4-BE49-F238E27FC236}">
                <a16:creationId xmlns:a16="http://schemas.microsoft.com/office/drawing/2014/main" id="{77F571D6-87AA-7FBE-F6C0-CCDFE0D08589}"/>
              </a:ext>
            </a:extLst>
          </p:cNvPr>
          <p:cNvGraphicFramePr>
            <a:graphicFrameLocks noGrp="1"/>
          </p:cNvGraphicFramePr>
          <p:nvPr>
            <p:ph idx="1"/>
            <p:extLst>
              <p:ext uri="{D42A27DB-BD31-4B8C-83A1-F6EECF244321}">
                <p14:modId xmlns:p14="http://schemas.microsoft.com/office/powerpoint/2010/main" val="3502141824"/>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83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5" name="Picture 74">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F7F76266-BA69-F242-BD1B-CDCA43DD7568}"/>
              </a:ext>
            </a:extLst>
          </p:cNvPr>
          <p:cNvSpPr>
            <a:spLocks noGrp="1"/>
          </p:cNvSpPr>
          <p:nvPr>
            <p:ph idx="1"/>
          </p:nvPr>
        </p:nvSpPr>
        <p:spPr>
          <a:xfrm>
            <a:off x="1969803" y="2052116"/>
            <a:ext cx="3800523" cy="3997828"/>
          </a:xfrm>
        </p:spPr>
        <p:txBody>
          <a:bodyPr>
            <a:normAutofit/>
          </a:bodyPr>
          <a:lstStyle/>
          <a:p>
            <a:pPr>
              <a:lnSpc>
                <a:spcPct val="110000"/>
              </a:lnSpc>
            </a:pPr>
            <a:r>
              <a:rPr lang="de-DE" sz="1300"/>
              <a:t>Etienne Francois – ein französischer Historiker, der in Berlin und Paris lehrt, und sein deutscher Kollege Hagen Schulze, der in London das German Historical Institute leitet, haben sich einer Herkulesarbeit unterzogen. Nach fünfjähriger Vorbereitung durch Kolloquien und Seminare, in denen das Projekt konzipiert wurde, haben sie aus mehr als 400 Vorschlägen jene 120 Themen herausdestilliert, die dann von einer erlesenen Autorenriege aus Wissenschaft und Publizistik essayistisch abgehandelt wurden (</a:t>
            </a:r>
            <a:r>
              <a:rPr lang="de-DE" sz="1300">
                <a:hlinkClick r:id="rId5"/>
              </a:rPr>
              <a:t>https://www.deutschlandfunk.de/deutsche-erinnerungsorte.700.de.html?dram:article_id=80485</a:t>
            </a:r>
            <a:r>
              <a:rPr lang="de-DE" sz="1300"/>
              <a:t>). </a:t>
            </a:r>
          </a:p>
          <a:p>
            <a:pPr>
              <a:lnSpc>
                <a:spcPct val="110000"/>
              </a:lnSpc>
            </a:pPr>
            <a:endParaRPr lang="de-DE" sz="1300"/>
          </a:p>
        </p:txBody>
      </p:sp>
      <p:pic>
        <p:nvPicPr>
          <p:cNvPr id="3074" name="Picture 2">
            <a:extLst>
              <a:ext uri="{FF2B5EF4-FFF2-40B4-BE49-F238E27FC236}">
                <a16:creationId xmlns:a16="http://schemas.microsoft.com/office/drawing/2014/main" id="{B680354E-8C9E-5142-9C80-1CC4A46422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 b="8192"/>
          <a:stretch/>
        </p:blipFill>
        <p:spPr bwMode="auto">
          <a:xfrm>
            <a:off x="6577568" y="2348779"/>
            <a:ext cx="3674398"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21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503D892-2338-974E-9540-D82BCFE63089}"/>
              </a:ext>
            </a:extLst>
          </p:cNvPr>
          <p:cNvSpPr>
            <a:spLocks noGrp="1"/>
          </p:cNvSpPr>
          <p:nvPr>
            <p:ph idx="1"/>
          </p:nvPr>
        </p:nvSpPr>
        <p:spPr>
          <a:xfrm>
            <a:off x="2773599" y="740780"/>
            <a:ext cx="7796540" cy="5309164"/>
          </a:xfrm>
        </p:spPr>
        <p:txBody>
          <a:bodyPr/>
          <a:lstStyle/>
          <a:p>
            <a:r>
              <a:rPr lang="de-DE" i="1" dirty="0"/>
              <a:t>Dies ist kein sinnstiftendes oder staatstragendes Projekt. (...) Auch eine nostalgische Rückschau ‚im Genre der melancholischen Selbstbetrachtung‘ ist nicht beabsichtigt. (...) Als moralisierende ‚Lehrmeister der Nation‘ fühlen wir uns genau sowenig </a:t>
            </a:r>
            <a:r>
              <a:rPr lang="de-DE" dirty="0"/>
              <a:t>(Francois/Schulze, ebd.)</a:t>
            </a:r>
            <a:r>
              <a:rPr lang="de-DE" i="1" dirty="0"/>
              <a:t>.</a:t>
            </a:r>
            <a:br>
              <a:rPr lang="de-DE" dirty="0"/>
            </a:br>
            <a:endParaRPr lang="de-DE" dirty="0"/>
          </a:p>
        </p:txBody>
      </p:sp>
    </p:spTree>
    <p:extLst>
      <p:ext uri="{BB962C8B-B14F-4D97-AF65-F5344CB8AC3E}">
        <p14:creationId xmlns:p14="http://schemas.microsoft.com/office/powerpoint/2010/main" val="258220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CE506-8435-B045-AEE4-16508AD5ABE1}"/>
              </a:ext>
            </a:extLst>
          </p:cNvPr>
          <p:cNvSpPr>
            <a:spLocks noGrp="1"/>
          </p:cNvSpPr>
          <p:nvPr>
            <p:ph type="title"/>
          </p:nvPr>
        </p:nvSpPr>
        <p:spPr/>
        <p:txBody>
          <a:bodyPr/>
          <a:lstStyle/>
          <a:p>
            <a:pPr algn="ctr"/>
            <a:r>
              <a:rPr lang="de-DE" dirty="0"/>
              <a:t>Ablauf </a:t>
            </a:r>
          </a:p>
        </p:txBody>
      </p:sp>
      <p:sp>
        <p:nvSpPr>
          <p:cNvPr id="3" name="Inhaltsplatzhalter 2">
            <a:extLst>
              <a:ext uri="{FF2B5EF4-FFF2-40B4-BE49-F238E27FC236}">
                <a16:creationId xmlns:a16="http://schemas.microsoft.com/office/drawing/2014/main" id="{D524F824-D838-E341-9B7D-F52261AF1967}"/>
              </a:ext>
            </a:extLst>
          </p:cNvPr>
          <p:cNvSpPr>
            <a:spLocks noGrp="1"/>
          </p:cNvSpPr>
          <p:nvPr>
            <p:ph idx="1"/>
          </p:nvPr>
        </p:nvSpPr>
        <p:spPr>
          <a:xfrm>
            <a:off x="2773599" y="624467"/>
            <a:ext cx="7796540" cy="7337503"/>
          </a:xfrm>
        </p:spPr>
        <p:txBody>
          <a:bodyPr/>
          <a:lstStyle/>
          <a:p>
            <a:pPr>
              <a:buFont typeface="Wingdings" pitchFamily="2" charset="2"/>
              <a:buChar char="v"/>
            </a:pPr>
            <a:r>
              <a:rPr lang="de-DE" dirty="0"/>
              <a:t>Organisatorisches/Gestaltung des Kurses </a:t>
            </a:r>
          </a:p>
          <a:p>
            <a:pPr>
              <a:buFont typeface="Wingdings" pitchFamily="2" charset="2"/>
              <a:buChar char="v"/>
            </a:pPr>
            <a:r>
              <a:rPr lang="de-DE" dirty="0"/>
              <a:t>Grundlegender thematischer Einstieg (Paararbeit)</a:t>
            </a:r>
          </a:p>
          <a:p>
            <a:pPr>
              <a:buFont typeface="Wingdings" pitchFamily="2" charset="2"/>
              <a:buChar char="v"/>
            </a:pPr>
            <a:r>
              <a:rPr lang="de-DE" dirty="0"/>
              <a:t>  Zum Begriff </a:t>
            </a:r>
            <a:r>
              <a:rPr lang="de-DE" i="1" dirty="0"/>
              <a:t>Erinnerungsorte</a:t>
            </a:r>
          </a:p>
          <a:p>
            <a:pPr>
              <a:buFont typeface="Wingdings" pitchFamily="2" charset="2"/>
              <a:buChar char="v"/>
            </a:pPr>
            <a:r>
              <a:rPr lang="de-DE" i="1" dirty="0"/>
              <a:t>EO nach Nora (Input und Gruppenarbeit)</a:t>
            </a:r>
          </a:p>
          <a:p>
            <a:pPr>
              <a:buFont typeface="Wingdings" pitchFamily="2" charset="2"/>
              <a:buChar char="v"/>
            </a:pPr>
            <a:r>
              <a:rPr lang="de-DE" i="1" dirty="0"/>
              <a:t>EO nach </a:t>
            </a:r>
            <a:r>
              <a:rPr lang="de-DE" i="1" u="none" strike="noStrike" dirty="0">
                <a:effectLst/>
                <a:latin typeface="arial" panose="020B0604020202020204" pitchFamily="34" charset="0"/>
              </a:rPr>
              <a:t>François</a:t>
            </a:r>
            <a:r>
              <a:rPr lang="de-DE" b="1" i="0" u="none" strike="noStrike" dirty="0">
                <a:solidFill>
                  <a:srgbClr val="5F6368"/>
                </a:solidFill>
                <a:effectLst/>
                <a:latin typeface="arial" panose="020B0604020202020204" pitchFamily="34" charset="0"/>
              </a:rPr>
              <a:t> </a:t>
            </a:r>
            <a:r>
              <a:rPr lang="de-DE" i="1" dirty="0"/>
              <a:t>und Schulze  </a:t>
            </a:r>
          </a:p>
          <a:p>
            <a:pPr>
              <a:buFont typeface="Wingdings" pitchFamily="2" charset="2"/>
              <a:buChar char="v"/>
            </a:pPr>
            <a:r>
              <a:rPr lang="de-DE" dirty="0"/>
              <a:t>Zuordnung von EO und Ausblick</a:t>
            </a:r>
          </a:p>
          <a:p>
            <a:pPr marL="0" indent="0">
              <a:buNone/>
            </a:pPr>
            <a:endParaRPr lang="de-DE" dirty="0"/>
          </a:p>
        </p:txBody>
      </p:sp>
    </p:spTree>
    <p:extLst>
      <p:ext uri="{BB962C8B-B14F-4D97-AF65-F5344CB8AC3E}">
        <p14:creationId xmlns:p14="http://schemas.microsoft.com/office/powerpoint/2010/main" val="421149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1B0F7-0C07-A342-6CA1-DAD232948E76}"/>
              </a:ext>
            </a:extLst>
          </p:cNvPr>
          <p:cNvSpPr>
            <a:spLocks noGrp="1"/>
          </p:cNvSpPr>
          <p:nvPr>
            <p:ph type="title"/>
          </p:nvPr>
        </p:nvSpPr>
        <p:spPr/>
        <p:txBody>
          <a:bodyPr/>
          <a:lstStyle/>
          <a:p>
            <a:r>
              <a:rPr lang="de-DE" dirty="0"/>
              <a:t>Eine Bitte </a:t>
            </a:r>
          </a:p>
        </p:txBody>
      </p:sp>
      <p:sp>
        <p:nvSpPr>
          <p:cNvPr id="3" name="Inhaltsplatzhalter 2">
            <a:extLst>
              <a:ext uri="{FF2B5EF4-FFF2-40B4-BE49-F238E27FC236}">
                <a16:creationId xmlns:a16="http://schemas.microsoft.com/office/drawing/2014/main" id="{BFACEDA1-B17A-7141-7E75-BDBCC99B2CC2}"/>
              </a:ext>
            </a:extLst>
          </p:cNvPr>
          <p:cNvSpPr>
            <a:spLocks noGrp="1"/>
          </p:cNvSpPr>
          <p:nvPr>
            <p:ph idx="1"/>
          </p:nvPr>
        </p:nvSpPr>
        <p:spPr/>
        <p:txBody>
          <a:bodyPr/>
          <a:lstStyle/>
          <a:p>
            <a:r>
              <a:rPr lang="de-DE" dirty="0"/>
              <a:t>Wenn Sie Wünsche/Rückmeldungen/Ideen (andere Artikulationsbedürfnisse) haben, schreiben Sie mir jederzeit eine Mail, oder sprechen Sie mich in/nach der LV an. </a:t>
            </a:r>
          </a:p>
        </p:txBody>
      </p:sp>
    </p:spTree>
    <p:extLst>
      <p:ext uri="{BB962C8B-B14F-4D97-AF65-F5344CB8AC3E}">
        <p14:creationId xmlns:p14="http://schemas.microsoft.com/office/powerpoint/2010/main" val="9479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D7A78-7EDE-2B1A-67ED-4D007B231E0B}"/>
              </a:ext>
            </a:extLst>
          </p:cNvPr>
          <p:cNvSpPr>
            <a:spLocks noGrp="1"/>
          </p:cNvSpPr>
          <p:nvPr>
            <p:ph type="title"/>
          </p:nvPr>
        </p:nvSpPr>
        <p:spPr/>
        <p:txBody>
          <a:bodyPr/>
          <a:lstStyle/>
          <a:p>
            <a:r>
              <a:rPr lang="de-DE" dirty="0"/>
              <a:t>Weiterer Ablauf</a:t>
            </a:r>
          </a:p>
        </p:txBody>
      </p:sp>
      <p:sp>
        <p:nvSpPr>
          <p:cNvPr id="3" name="Inhaltsplatzhalter 2">
            <a:extLst>
              <a:ext uri="{FF2B5EF4-FFF2-40B4-BE49-F238E27FC236}">
                <a16:creationId xmlns:a16="http://schemas.microsoft.com/office/drawing/2014/main" id="{32FE8D71-66B7-98AF-797C-68D49BA75336}"/>
              </a:ext>
            </a:extLst>
          </p:cNvPr>
          <p:cNvSpPr>
            <a:spLocks noGrp="1"/>
          </p:cNvSpPr>
          <p:nvPr>
            <p:ph idx="1"/>
          </p:nvPr>
        </p:nvSpPr>
        <p:spPr/>
        <p:txBody>
          <a:bodyPr/>
          <a:lstStyle/>
          <a:p>
            <a:r>
              <a:rPr lang="de-DE" dirty="0"/>
              <a:t>Erinnerungsorte in Deutschland</a:t>
            </a:r>
          </a:p>
          <a:p>
            <a:r>
              <a:rPr lang="de-DE" dirty="0"/>
              <a:t>Erinnerungsorte in Bayern/München</a:t>
            </a:r>
          </a:p>
          <a:p>
            <a:r>
              <a:rPr lang="de-DE" dirty="0"/>
              <a:t>Erinnerungsorte mit Bezug zu Deutschland </a:t>
            </a:r>
            <a:r>
              <a:rPr lang="de-DE"/>
              <a:t>und China </a:t>
            </a:r>
          </a:p>
        </p:txBody>
      </p:sp>
    </p:spTree>
    <p:extLst>
      <p:ext uri="{BB962C8B-B14F-4D97-AF65-F5344CB8AC3E}">
        <p14:creationId xmlns:p14="http://schemas.microsoft.com/office/powerpoint/2010/main" val="220794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12"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14"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B18828-F512-3947-AC6A-7479ADFF5C36}"/>
              </a:ext>
            </a:extLst>
          </p:cNvPr>
          <p:cNvSpPr>
            <a:spLocks noGrp="1"/>
          </p:cNvSpPr>
          <p:nvPr>
            <p:ph type="title"/>
          </p:nvPr>
        </p:nvSpPr>
        <p:spPr>
          <a:xfrm>
            <a:off x="2611808" y="808056"/>
            <a:ext cx="7958331" cy="1530542"/>
          </a:xfrm>
        </p:spPr>
        <p:txBody>
          <a:bodyPr>
            <a:normAutofit/>
          </a:bodyPr>
          <a:lstStyle/>
          <a:p>
            <a:pPr algn="l"/>
            <a:r>
              <a:rPr lang="de-DE" sz="4800"/>
              <a:t>Quellen</a:t>
            </a:r>
          </a:p>
        </p:txBody>
      </p:sp>
      <p:sp>
        <p:nvSpPr>
          <p:cNvPr id="3" name="Inhaltsplatzhalter 2">
            <a:extLst>
              <a:ext uri="{FF2B5EF4-FFF2-40B4-BE49-F238E27FC236}">
                <a16:creationId xmlns:a16="http://schemas.microsoft.com/office/drawing/2014/main" id="{67A76798-8B02-7B4B-A0F2-769C215074B5}"/>
              </a:ext>
            </a:extLst>
          </p:cNvPr>
          <p:cNvSpPr>
            <a:spLocks noGrp="1"/>
          </p:cNvSpPr>
          <p:nvPr>
            <p:ph idx="1"/>
          </p:nvPr>
        </p:nvSpPr>
        <p:spPr>
          <a:xfrm>
            <a:off x="2362874" y="2662280"/>
            <a:ext cx="8207265" cy="3387664"/>
          </a:xfrm>
        </p:spPr>
        <p:txBody>
          <a:bodyPr anchor="t">
            <a:normAutofit/>
          </a:bodyPr>
          <a:lstStyle/>
          <a:p>
            <a:pPr>
              <a:lnSpc>
                <a:spcPct val="110000"/>
              </a:lnSpc>
              <a:buFont typeface="Wingdings" pitchFamily="2" charset="2"/>
              <a:buChar char="v"/>
            </a:pPr>
            <a:r>
              <a:rPr lang="de-DE" sz="1000" dirty="0"/>
              <a:t>Etienne François/Hagen Schulze (Hrsg.), Deutsche Erinnerungsorte, 3 Bde., München 2001.</a:t>
            </a:r>
          </a:p>
          <a:p>
            <a:pPr>
              <a:lnSpc>
                <a:spcPct val="110000"/>
              </a:lnSpc>
              <a:buFont typeface="Wingdings" pitchFamily="2" charset="2"/>
              <a:buChar char="v"/>
            </a:pPr>
            <a:r>
              <a:rPr lang="de-DE" sz="1000" dirty="0"/>
              <a:t>Pierre Nora (Hrsg.), Les </a:t>
            </a:r>
            <a:r>
              <a:rPr lang="de-DE" sz="1000" dirty="0" err="1"/>
              <a:t>lieux</a:t>
            </a:r>
            <a:r>
              <a:rPr lang="de-DE" sz="1000" dirty="0"/>
              <a:t> de </a:t>
            </a:r>
            <a:r>
              <a:rPr lang="de-DE" sz="1000" dirty="0" err="1"/>
              <a:t>mémoire</a:t>
            </a:r>
            <a:r>
              <a:rPr lang="de-DE" sz="1000" dirty="0"/>
              <a:t>, 7 Bde., Paris 1984-1994: I. La </a:t>
            </a:r>
            <a:r>
              <a:rPr lang="de-DE" sz="1000" dirty="0" err="1"/>
              <a:t>République</a:t>
            </a:r>
            <a:r>
              <a:rPr lang="de-DE" sz="1000" dirty="0"/>
              <a:t> (1984);II. La Nation, 3 Bde. (1986); III. Les France, 3 Bde. (1993).</a:t>
            </a:r>
          </a:p>
          <a:p>
            <a:pPr>
              <a:lnSpc>
                <a:spcPct val="110000"/>
              </a:lnSpc>
              <a:buFont typeface="Wingdings" pitchFamily="2" charset="2"/>
              <a:buChar char="v"/>
            </a:pPr>
            <a:r>
              <a:rPr lang="de-DE" sz="1000" dirty="0"/>
              <a:t>Carrier, Peter, Pierre Noras Les </a:t>
            </a:r>
            <a:r>
              <a:rPr lang="de-DE" sz="1000" dirty="0" err="1"/>
              <a:t>Lieux</a:t>
            </a:r>
            <a:r>
              <a:rPr lang="de-DE" sz="1000" dirty="0"/>
              <a:t> de </a:t>
            </a:r>
            <a:r>
              <a:rPr lang="de-DE" sz="1000" dirty="0" err="1"/>
              <a:t>mémoire</a:t>
            </a:r>
            <a:r>
              <a:rPr lang="de-DE" sz="1000" dirty="0"/>
              <a:t> als Diagnose und Symptom des </a:t>
            </a:r>
            <a:r>
              <a:rPr lang="de-DE" sz="1000" dirty="0" err="1"/>
              <a:t>zeitgenössischenErinnerungskultes</a:t>
            </a:r>
            <a:r>
              <a:rPr lang="de-DE" sz="1000" dirty="0"/>
              <a:t>, Gerald Echterhoff/Martin Saar (Hrsg.), Kontexte und Kulturen des Erinnerns. </a:t>
            </a:r>
            <a:r>
              <a:rPr lang="de-DE" sz="1000" dirty="0" err="1"/>
              <a:t>MauriceHalbwachs</a:t>
            </a:r>
            <a:r>
              <a:rPr lang="de-DE" sz="1000" dirty="0"/>
              <a:t> und das Paradigma des kollektiven Gedächtnisses, Konstanz 2002.</a:t>
            </a:r>
          </a:p>
          <a:p>
            <a:pPr>
              <a:lnSpc>
                <a:spcPct val="110000"/>
              </a:lnSpc>
              <a:buFont typeface="Wingdings" pitchFamily="2" charset="2"/>
              <a:buChar char="v"/>
            </a:pPr>
            <a:r>
              <a:rPr lang="de-DE" sz="1000" dirty="0"/>
              <a:t>Kreis, Georg, Pierre Nora besser verstehen – und kritisieren, </a:t>
            </a:r>
            <a:r>
              <a:rPr lang="de-DE" sz="1000" dirty="0" err="1"/>
              <a:t>ders</a:t>
            </a:r>
            <a:r>
              <a:rPr lang="de-DE" sz="1000" dirty="0"/>
              <a:t>., Schweizer Erinnerungsorte. Aus </a:t>
            </a:r>
            <a:r>
              <a:rPr lang="de-DE" sz="1000" dirty="0" err="1"/>
              <a:t>demSpeicher</a:t>
            </a:r>
            <a:r>
              <a:rPr lang="de-DE" sz="1000" dirty="0"/>
              <a:t> der </a:t>
            </a:r>
            <a:r>
              <a:rPr lang="de-DE" sz="1000" dirty="0" err="1"/>
              <a:t>Swissness</a:t>
            </a:r>
            <a:r>
              <a:rPr lang="de-DE" sz="1000" dirty="0"/>
              <a:t>, Zürich 2010.</a:t>
            </a:r>
          </a:p>
          <a:p>
            <a:pPr>
              <a:lnSpc>
                <a:spcPct val="110000"/>
              </a:lnSpc>
              <a:buFont typeface="Wingdings" pitchFamily="2" charset="2"/>
              <a:buChar char="v"/>
            </a:pPr>
            <a:r>
              <a:rPr lang="de-DE" sz="1000" dirty="0"/>
              <a:t>Cornelia </a:t>
            </a:r>
            <a:r>
              <a:rPr lang="de-DE" sz="1000" dirty="0" err="1"/>
              <a:t>Siebeck,Erinnerungsorte</a:t>
            </a:r>
            <a:r>
              <a:rPr lang="de-DE" sz="1000" dirty="0"/>
              <a:t>, </a:t>
            </a:r>
            <a:r>
              <a:rPr lang="de-DE" sz="1000" dirty="0" err="1"/>
              <a:t>Lieux</a:t>
            </a:r>
            <a:r>
              <a:rPr lang="de-DE" sz="1000" dirty="0"/>
              <a:t> </a:t>
            </a:r>
            <a:r>
              <a:rPr lang="de-DE" sz="1000" dirty="0" err="1"/>
              <a:t>deMémoire,Version</a:t>
            </a:r>
            <a:r>
              <a:rPr lang="de-DE" sz="1000" dirty="0"/>
              <a:t>: 1.0, in: Docupedia-Zeitgeschichte,02.03.2017http://</a:t>
            </a:r>
            <a:r>
              <a:rPr lang="de-DE" sz="1000" dirty="0" err="1"/>
              <a:t>docupedia.de</a:t>
            </a:r>
            <a:r>
              <a:rPr lang="de-DE" sz="1000" dirty="0"/>
              <a:t>/</a:t>
            </a:r>
            <a:r>
              <a:rPr lang="de-DE" sz="1000" dirty="0" err="1"/>
              <a:t>zg</a:t>
            </a:r>
            <a:r>
              <a:rPr lang="de-DE" sz="1000" dirty="0"/>
              <a:t>/Siebeck_erinnerungsorte_v1_de_2017DOI: </a:t>
            </a:r>
            <a:r>
              <a:rPr lang="de-DE" sz="1000" dirty="0">
                <a:hlinkClick r:id="rId4"/>
              </a:rPr>
              <a:t>http://dx.doi.org/10.14765/zzf.dok.2.784.v1</a:t>
            </a:r>
            <a:r>
              <a:rPr lang="de-DE" sz="1000" dirty="0"/>
              <a:t>.</a:t>
            </a:r>
          </a:p>
          <a:p>
            <a:pPr>
              <a:lnSpc>
                <a:spcPct val="110000"/>
              </a:lnSpc>
              <a:buFont typeface="Wingdings" pitchFamily="2" charset="2"/>
              <a:buChar char="v"/>
            </a:pPr>
            <a:r>
              <a:rPr lang="de-DE" sz="1000" i="1" dirty="0"/>
              <a:t>Was ist ein Erinnerungsort? </a:t>
            </a:r>
            <a:r>
              <a:rPr lang="de-DE" sz="1000" dirty="0"/>
              <a:t>In: https://</a:t>
            </a:r>
            <a:r>
              <a:rPr lang="de-DE" sz="1000" dirty="0" err="1"/>
              <a:t>uol.de</a:t>
            </a:r>
            <a:r>
              <a:rPr lang="de-DE" sz="1000" dirty="0"/>
              <a:t>/</a:t>
            </a:r>
            <a:r>
              <a:rPr lang="de-DE" sz="1000" dirty="0" err="1"/>
              <a:t>geschichte</a:t>
            </a:r>
            <a:r>
              <a:rPr lang="de-DE" sz="1000" dirty="0"/>
              <a:t>/</a:t>
            </a:r>
            <a:r>
              <a:rPr lang="de-DE" sz="1000" dirty="0" err="1"/>
              <a:t>studium</a:t>
            </a:r>
            <a:r>
              <a:rPr lang="de-DE" sz="1000" dirty="0"/>
              <a:t>-und-lehre/lehre/projektlehre/regionale-erinnerungsorte/was-ist-ein-</a:t>
            </a:r>
            <a:r>
              <a:rPr lang="de-DE" sz="1000" dirty="0" err="1"/>
              <a:t>erinnerungsort</a:t>
            </a:r>
            <a:r>
              <a:rPr lang="de-DE" sz="1000" dirty="0"/>
              <a:t>..</a:t>
            </a:r>
          </a:p>
          <a:p>
            <a:pPr marL="0" indent="0">
              <a:lnSpc>
                <a:spcPct val="110000"/>
              </a:lnSpc>
              <a:buNone/>
            </a:pPr>
            <a:endParaRPr lang="de-DE" sz="1000" dirty="0"/>
          </a:p>
          <a:p>
            <a:pPr marL="0" indent="0">
              <a:lnSpc>
                <a:spcPct val="110000"/>
              </a:lnSpc>
              <a:buNone/>
            </a:pPr>
            <a:endParaRPr lang="de-DE" sz="1000" dirty="0"/>
          </a:p>
          <a:p>
            <a:pPr marL="0" indent="0">
              <a:lnSpc>
                <a:spcPct val="110000"/>
              </a:lnSpc>
              <a:buNone/>
            </a:pPr>
            <a:endParaRPr lang="de-DE" sz="1000" dirty="0"/>
          </a:p>
          <a:p>
            <a:pPr marL="0" indent="0">
              <a:lnSpc>
                <a:spcPct val="110000"/>
              </a:lnSpc>
              <a:buNone/>
            </a:pPr>
            <a:endParaRPr lang="de-DE" sz="1000" dirty="0"/>
          </a:p>
          <a:p>
            <a:pPr marL="0" indent="0">
              <a:lnSpc>
                <a:spcPct val="110000"/>
              </a:lnSpc>
              <a:buNone/>
            </a:pPr>
            <a:endParaRPr lang="de-DE" sz="1000" dirty="0"/>
          </a:p>
        </p:txBody>
      </p:sp>
    </p:spTree>
    <p:extLst>
      <p:ext uri="{BB962C8B-B14F-4D97-AF65-F5344CB8AC3E}">
        <p14:creationId xmlns:p14="http://schemas.microsoft.com/office/powerpoint/2010/main" val="30058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007EF-16D5-D6F9-E3D3-17EBC1305277}"/>
              </a:ext>
            </a:extLst>
          </p:cNvPr>
          <p:cNvSpPr>
            <a:spLocks noGrp="1"/>
          </p:cNvSpPr>
          <p:nvPr>
            <p:ph type="title"/>
          </p:nvPr>
        </p:nvSpPr>
        <p:spPr/>
        <p:txBody>
          <a:bodyPr/>
          <a:lstStyle/>
          <a:p>
            <a:r>
              <a:rPr lang="de-DE" dirty="0"/>
              <a:t>Hausaufgabe </a:t>
            </a:r>
          </a:p>
        </p:txBody>
      </p:sp>
      <p:sp>
        <p:nvSpPr>
          <p:cNvPr id="3" name="Inhaltsplatzhalter 2">
            <a:extLst>
              <a:ext uri="{FF2B5EF4-FFF2-40B4-BE49-F238E27FC236}">
                <a16:creationId xmlns:a16="http://schemas.microsoft.com/office/drawing/2014/main" id="{F5306470-C742-5297-E3CB-A2E2A031D86E}"/>
              </a:ext>
            </a:extLst>
          </p:cNvPr>
          <p:cNvSpPr>
            <a:spLocks noGrp="1"/>
          </p:cNvSpPr>
          <p:nvPr>
            <p:ph idx="1"/>
          </p:nvPr>
        </p:nvSpPr>
        <p:spPr/>
        <p:txBody>
          <a:bodyPr/>
          <a:lstStyle/>
          <a:p>
            <a:r>
              <a:rPr lang="de-DE" dirty="0"/>
              <a:t>Überlegen Sie, welche deutschen Erinnerungsorte Sie besonders interessieren </a:t>
            </a:r>
            <a:r>
              <a:rPr lang="de-DE"/>
              <a:t>und warum </a:t>
            </a:r>
          </a:p>
        </p:txBody>
      </p:sp>
    </p:spTree>
    <p:extLst>
      <p:ext uri="{BB962C8B-B14F-4D97-AF65-F5344CB8AC3E}">
        <p14:creationId xmlns:p14="http://schemas.microsoft.com/office/powerpoint/2010/main" val="325655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C4584E1C-BFFF-61F1-9B67-29D9D89CF5FF}"/>
              </a:ext>
            </a:extLst>
          </p:cNvPr>
          <p:cNvSpPr>
            <a:spLocks noGrp="1"/>
          </p:cNvSpPr>
          <p:nvPr>
            <p:ph type="title"/>
          </p:nvPr>
        </p:nvSpPr>
        <p:spPr>
          <a:xfrm>
            <a:off x="1337191" y="1064365"/>
            <a:ext cx="2856582" cy="3313671"/>
          </a:xfrm>
        </p:spPr>
        <p:txBody>
          <a:bodyPr>
            <a:normAutofit/>
          </a:bodyPr>
          <a:lstStyle/>
          <a:p>
            <a:pPr algn="l"/>
            <a:r>
              <a:rPr lang="de-DE" sz="2600">
                <a:solidFill>
                  <a:schemeClr val="bg1"/>
                </a:solidFill>
              </a:rPr>
              <a:t>Organisatorisches</a:t>
            </a:r>
          </a:p>
        </p:txBody>
      </p:sp>
      <p:sp>
        <p:nvSpPr>
          <p:cNvPr id="15"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Inhaltsplatzhalter 2">
            <a:extLst>
              <a:ext uri="{FF2B5EF4-FFF2-40B4-BE49-F238E27FC236}">
                <a16:creationId xmlns:a16="http://schemas.microsoft.com/office/drawing/2014/main" id="{1FCDBD0E-8D82-2506-16C8-576356FED454}"/>
              </a:ext>
            </a:extLst>
          </p:cNvPr>
          <p:cNvGraphicFramePr>
            <a:graphicFrameLocks noGrp="1"/>
          </p:cNvGraphicFramePr>
          <p:nvPr>
            <p:ph idx="1"/>
            <p:extLst>
              <p:ext uri="{D42A27DB-BD31-4B8C-83A1-F6EECF244321}">
                <p14:modId xmlns:p14="http://schemas.microsoft.com/office/powerpoint/2010/main" val="2960637588"/>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450702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252A19-BE68-ABC1-138C-5D743BE423D3}"/>
              </a:ext>
            </a:extLst>
          </p:cNvPr>
          <p:cNvSpPr>
            <a:spLocks noGrp="1"/>
          </p:cNvSpPr>
          <p:nvPr>
            <p:ph type="title"/>
          </p:nvPr>
        </p:nvSpPr>
        <p:spPr>
          <a:xfrm>
            <a:off x="1808936" y="2811270"/>
            <a:ext cx="3473753" cy="1770045"/>
          </a:xfrm>
        </p:spPr>
        <p:txBody>
          <a:bodyPr>
            <a:normAutofit/>
          </a:bodyPr>
          <a:lstStyle/>
          <a:p>
            <a:pPr algn="l"/>
            <a:r>
              <a:rPr lang="de-DE" dirty="0"/>
              <a:t>Gestaltung des Kurses</a:t>
            </a:r>
            <a:endParaRPr lang="de-DE"/>
          </a:p>
        </p:txBody>
      </p:sp>
      <p:graphicFrame>
        <p:nvGraphicFramePr>
          <p:cNvPr id="5" name="Inhaltsplatzhalter 2">
            <a:extLst>
              <a:ext uri="{FF2B5EF4-FFF2-40B4-BE49-F238E27FC236}">
                <a16:creationId xmlns:a16="http://schemas.microsoft.com/office/drawing/2014/main" id="{B636A470-BE06-C68E-B4DF-0739D57FAFCD}"/>
              </a:ext>
            </a:extLst>
          </p:cNvPr>
          <p:cNvGraphicFramePr>
            <a:graphicFrameLocks noGrp="1"/>
          </p:cNvGraphicFramePr>
          <p:nvPr>
            <p:ph idx="1"/>
            <p:extLst>
              <p:ext uri="{D42A27DB-BD31-4B8C-83A1-F6EECF244321}">
                <p14:modId xmlns:p14="http://schemas.microsoft.com/office/powerpoint/2010/main" val="1203188879"/>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401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5" name="Picture 34">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7" name="Rectangle 36">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TextBox 44">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47" name="Rectangle 46">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D10411-7D9A-2E42-87B6-ACDF106BA2C8}"/>
              </a:ext>
            </a:extLst>
          </p:cNvPr>
          <p:cNvSpPr>
            <a:spLocks noGrp="1"/>
          </p:cNvSpPr>
          <p:nvPr>
            <p:ph type="title"/>
          </p:nvPr>
        </p:nvSpPr>
        <p:spPr>
          <a:xfrm>
            <a:off x="5659697" y="1949051"/>
            <a:ext cx="5644108" cy="4056638"/>
          </a:xfrm>
        </p:spPr>
        <p:txBody>
          <a:bodyPr vert="horz" lIns="91440" tIns="45720" rIns="91440" bIns="45720" rtlCol="0" anchor="t">
            <a:normAutofit/>
          </a:bodyPr>
          <a:lstStyle/>
          <a:p>
            <a:r>
              <a:rPr lang="en-US" sz="6600" dirty="0" err="1"/>
              <a:t>Thematischer</a:t>
            </a:r>
            <a:r>
              <a:rPr lang="en-US" sz="6600" dirty="0"/>
              <a:t> </a:t>
            </a:r>
            <a:r>
              <a:rPr lang="en-US" sz="6600" dirty="0" err="1"/>
              <a:t>Einstieg</a:t>
            </a:r>
            <a:r>
              <a:rPr lang="en-US" sz="6600" dirty="0"/>
              <a:t>(1) </a:t>
            </a:r>
          </a:p>
        </p:txBody>
      </p:sp>
      <p:sp>
        <p:nvSpPr>
          <p:cNvPr id="49" name="Rectangle 48">
            <a:extLst>
              <a:ext uri="{FF2B5EF4-FFF2-40B4-BE49-F238E27FC236}">
                <a16:creationId xmlns:a16="http://schemas.microsoft.com/office/drawing/2014/main" id="{5DA7D8ED-4DB6-46C0-AE81-24DA0AAF9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6204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E5C12349-62E6-4BD7-9794-8785CD02D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3" y="0"/>
            <a:ext cx="369012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63D3C5C0-DD40-C947-B429-FDB47869306C}"/>
              </a:ext>
            </a:extLst>
          </p:cNvPr>
          <p:cNvSpPr>
            <a:spLocks noGrp="1"/>
          </p:cNvSpPr>
          <p:nvPr>
            <p:ph idx="1"/>
          </p:nvPr>
        </p:nvSpPr>
        <p:spPr>
          <a:xfrm>
            <a:off x="1307490" y="1949051"/>
            <a:ext cx="3002750" cy="2959899"/>
          </a:xfrm>
        </p:spPr>
        <p:txBody>
          <a:bodyPr vert="horz" lIns="91440" tIns="0" rIns="91440" bIns="45720" rtlCol="0" anchor="ctr">
            <a:normAutofit fontScale="85000" lnSpcReduction="20000"/>
          </a:bodyPr>
          <a:lstStyle/>
          <a:p>
            <a:pPr marL="0" indent="0" algn="ctr">
              <a:buNone/>
            </a:pPr>
            <a:r>
              <a:rPr lang="en-US" sz="2600" dirty="0" err="1"/>
              <a:t>Woran</a:t>
            </a:r>
            <a:r>
              <a:rPr lang="en-US" sz="2600" dirty="0"/>
              <a:t> </a:t>
            </a:r>
            <a:r>
              <a:rPr lang="en-US" sz="2600" dirty="0" err="1"/>
              <a:t>denken</a:t>
            </a:r>
            <a:r>
              <a:rPr lang="en-US" sz="2600" dirty="0"/>
              <a:t> Sie, </a:t>
            </a:r>
            <a:r>
              <a:rPr lang="en-US" sz="2600" dirty="0" err="1"/>
              <a:t>wenn</a:t>
            </a:r>
            <a:r>
              <a:rPr lang="en-US" sz="2600" dirty="0"/>
              <a:t> Sie  </a:t>
            </a:r>
            <a:r>
              <a:rPr lang="en-US" sz="2600" dirty="0" err="1"/>
              <a:t>sich</a:t>
            </a:r>
            <a:r>
              <a:rPr lang="en-US" sz="2600" dirty="0"/>
              <a:t> “die </a:t>
            </a:r>
            <a:r>
              <a:rPr lang="en-US" sz="2600" dirty="0" err="1"/>
              <a:t>Geschichte</a:t>
            </a:r>
            <a:r>
              <a:rPr lang="en-US" sz="2600" dirty="0"/>
              <a:t>” (</a:t>
            </a:r>
            <a:r>
              <a:rPr lang="en-US" sz="2600" dirty="0" err="1"/>
              <a:t>eines</a:t>
            </a:r>
            <a:r>
              <a:rPr lang="en-US" sz="2600" dirty="0"/>
              <a:t> </a:t>
            </a:r>
            <a:r>
              <a:rPr lang="en-US" sz="2600" dirty="0" err="1"/>
              <a:t>Landes</a:t>
            </a:r>
            <a:r>
              <a:rPr lang="en-US" sz="2600" dirty="0"/>
              <a:t>) </a:t>
            </a:r>
            <a:r>
              <a:rPr lang="en-US" sz="2600" dirty="0" err="1"/>
              <a:t>vergegenwärtigen</a:t>
            </a:r>
            <a:r>
              <a:rPr lang="en-US" sz="2600" dirty="0"/>
              <a:t>?</a:t>
            </a:r>
          </a:p>
          <a:p>
            <a:pPr marL="0" indent="0" algn="ctr">
              <a:buNone/>
            </a:pPr>
            <a:r>
              <a:rPr lang="en-US" sz="2600" dirty="0"/>
              <a:t>Und </a:t>
            </a:r>
            <a:r>
              <a:rPr lang="en-US" sz="2600" dirty="0" err="1"/>
              <a:t>woran</a:t>
            </a:r>
            <a:r>
              <a:rPr lang="en-US" sz="2600" dirty="0"/>
              <a:t> </a:t>
            </a:r>
            <a:r>
              <a:rPr lang="en-US" sz="2600" dirty="0" err="1"/>
              <a:t>nicht</a:t>
            </a:r>
            <a:r>
              <a:rPr lang="en-US" sz="2600" dirty="0"/>
              <a:t>? </a:t>
            </a:r>
            <a:r>
              <a:rPr lang="en-US" sz="2600" dirty="0" err="1"/>
              <a:t>Woran</a:t>
            </a:r>
            <a:r>
              <a:rPr lang="en-US" sz="2600" dirty="0"/>
              <a:t> </a:t>
            </a:r>
            <a:r>
              <a:rPr lang="en-US" sz="2600" dirty="0" err="1"/>
              <a:t>könnte</a:t>
            </a:r>
            <a:r>
              <a:rPr lang="en-US" sz="2600" dirty="0"/>
              <a:t> das </a:t>
            </a:r>
            <a:r>
              <a:rPr lang="en-US" sz="2600" dirty="0" err="1"/>
              <a:t>liegen</a:t>
            </a:r>
            <a:r>
              <a:rPr lang="en-US" sz="2600" dirty="0"/>
              <a:t>?</a:t>
            </a:r>
          </a:p>
        </p:txBody>
      </p:sp>
      <p:sp>
        <p:nvSpPr>
          <p:cNvPr id="53" name="Right Triangle 52">
            <a:extLst>
              <a:ext uri="{FF2B5EF4-FFF2-40B4-BE49-F238E27FC236}">
                <a16:creationId xmlns:a16="http://schemas.microsoft.com/office/drawing/2014/main" id="{CDD5A4AA-8515-49AE-8C6C-9CF6E14C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431831" y="1949051"/>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81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51" name="Picture 3122">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52" name="Picture 3124">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53" name="Rectangle 3126">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4" name="Rectangle 3128">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5" name="Rectangle 3130">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6" name="Rectangle 3132">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7" name="TextBox 3134">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3158" name="Rectangle 3136">
            <a:extLst>
              <a:ext uri="{FF2B5EF4-FFF2-40B4-BE49-F238E27FC236}">
                <a16:creationId xmlns:a16="http://schemas.microsoft.com/office/drawing/2014/main" id="{147E635D-C3B4-465B-AF24-991B6BF63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59" name="Picture 3138">
            <a:extLst>
              <a:ext uri="{FF2B5EF4-FFF2-40B4-BE49-F238E27FC236}">
                <a16:creationId xmlns:a16="http://schemas.microsoft.com/office/drawing/2014/main" id="{4A0623D0-396B-499E-BBFB-C17F1BB0F2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74" name="Picture 2" descr="Der Bau der Berliner Mauer hat die Kultur enorm beflügelt - Kultur - SZ.de">
            <a:extLst>
              <a:ext uri="{FF2B5EF4-FFF2-40B4-BE49-F238E27FC236}">
                <a16:creationId xmlns:a16="http://schemas.microsoft.com/office/drawing/2014/main" id="{6DA69533-60E6-6052-0D4A-138DC657F3F0}"/>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l="3"/>
          <a:stretch/>
        </p:blipFill>
        <p:spPr bwMode="auto">
          <a:xfrm>
            <a:off x="19965" y="-2"/>
            <a:ext cx="121916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60" name="Picture 3140">
            <a:extLst>
              <a:ext uri="{FF2B5EF4-FFF2-40B4-BE49-F238E27FC236}">
                <a16:creationId xmlns:a16="http://schemas.microsoft.com/office/drawing/2014/main" id="{21AF192C-698D-4635-9C9F-F9769A56A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el 1">
            <a:extLst>
              <a:ext uri="{FF2B5EF4-FFF2-40B4-BE49-F238E27FC236}">
                <a16:creationId xmlns:a16="http://schemas.microsoft.com/office/drawing/2014/main" id="{64DBB94E-4BA2-4145-8093-FEEF889CE650}"/>
              </a:ext>
            </a:extLst>
          </p:cNvPr>
          <p:cNvSpPr>
            <a:spLocks noGrp="1"/>
          </p:cNvSpPr>
          <p:nvPr>
            <p:ph type="title"/>
          </p:nvPr>
        </p:nvSpPr>
        <p:spPr>
          <a:xfrm>
            <a:off x="2292054" y="3428998"/>
            <a:ext cx="5816024" cy="2623459"/>
          </a:xfrm>
        </p:spPr>
        <p:txBody>
          <a:bodyPr vert="horz" lIns="91440" tIns="45720" rIns="91440" bIns="45720" rtlCol="0" anchor="t">
            <a:normAutofit/>
          </a:bodyPr>
          <a:lstStyle/>
          <a:p>
            <a:r>
              <a:rPr lang="en-US" sz="6100" u="none" strike="noStrike"/>
              <a:t>Assoziationen?</a:t>
            </a:r>
            <a:endParaRPr lang="en-US" sz="6100"/>
          </a:p>
        </p:txBody>
      </p:sp>
      <p:sp>
        <p:nvSpPr>
          <p:cNvPr id="3" name="Textplatzhalter 2">
            <a:extLst>
              <a:ext uri="{FF2B5EF4-FFF2-40B4-BE49-F238E27FC236}">
                <a16:creationId xmlns:a16="http://schemas.microsoft.com/office/drawing/2014/main" id="{2C46F506-A9B3-E647-804E-F846450BF161}"/>
              </a:ext>
            </a:extLst>
          </p:cNvPr>
          <p:cNvSpPr>
            <a:spLocks noGrp="1"/>
          </p:cNvSpPr>
          <p:nvPr>
            <p:ph type="body" idx="1"/>
          </p:nvPr>
        </p:nvSpPr>
        <p:spPr>
          <a:xfrm>
            <a:off x="2451093" y="2268786"/>
            <a:ext cx="5676648" cy="1160213"/>
          </a:xfrm>
        </p:spPr>
        <p:txBody>
          <a:bodyPr vert="horz" lIns="91440" tIns="0" rIns="91440" bIns="45720" rtlCol="0" anchor="b">
            <a:normAutofit/>
          </a:bodyPr>
          <a:lstStyle/>
          <a:p>
            <a:r>
              <a:rPr lang="en-US" sz="2000" i="0" u="none" strike="noStrike"/>
              <a:t>"Erinnerung verorten - Erinnerungsorte in Deutschland"</a:t>
            </a:r>
            <a:endParaRPr lang="en-US" sz="2000" dirty="0"/>
          </a:p>
        </p:txBody>
      </p:sp>
      <p:sp>
        <p:nvSpPr>
          <p:cNvPr id="3161" name="Rectangle 3142">
            <a:extLst>
              <a:ext uri="{FF2B5EF4-FFF2-40B4-BE49-F238E27FC236}">
                <a16:creationId xmlns:a16="http://schemas.microsoft.com/office/drawing/2014/main" id="{14E56C4B-C9E0-4F01-AF43-E69279A06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Rectangle 3144">
            <a:extLst>
              <a:ext uri="{FF2B5EF4-FFF2-40B4-BE49-F238E27FC236}">
                <a16:creationId xmlns:a16="http://schemas.microsoft.com/office/drawing/2014/main" id="{8C654A17-56DA-4921-A42B-DE255FA66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35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27" name="Rectangle 60">
            <a:extLst>
              <a:ext uri="{FF2B5EF4-FFF2-40B4-BE49-F238E27FC236}">
                <a16:creationId xmlns:a16="http://schemas.microsoft.com/office/drawing/2014/main" id="{E9FC2960-D1C1-4DA4-80AC-917F5D720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62">
            <a:extLst>
              <a:ext uri="{FF2B5EF4-FFF2-40B4-BE49-F238E27FC236}">
                <a16:creationId xmlns:a16="http://schemas.microsoft.com/office/drawing/2014/main" id="{E98FEE18-A202-4B5B-9A14-E92D810EBB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9" name="Picture 64">
            <a:extLst>
              <a:ext uri="{FF2B5EF4-FFF2-40B4-BE49-F238E27FC236}">
                <a16:creationId xmlns:a16="http://schemas.microsoft.com/office/drawing/2014/main" id="{7B5DF690-D9DC-4EBA-B5FC-4B5008C0AC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0" name="Rectangle 66">
            <a:extLst>
              <a:ext uri="{FF2B5EF4-FFF2-40B4-BE49-F238E27FC236}">
                <a16:creationId xmlns:a16="http://schemas.microsoft.com/office/drawing/2014/main" id="{F740C4F6-E4D2-49DE-9589-9B1EF9520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68">
            <a:extLst>
              <a:ext uri="{FF2B5EF4-FFF2-40B4-BE49-F238E27FC236}">
                <a16:creationId xmlns:a16="http://schemas.microsoft.com/office/drawing/2014/main" id="{71080E5A-2458-464C-BADD-1A5A1C278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9F7B23A-5F0D-4A26-9BFD-418108DC3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44E2E9-5563-5F48-99CC-4738EE656D60}"/>
              </a:ext>
            </a:extLst>
          </p:cNvPr>
          <p:cNvSpPr>
            <a:spLocks noGrp="1"/>
          </p:cNvSpPr>
          <p:nvPr>
            <p:ph type="title"/>
          </p:nvPr>
        </p:nvSpPr>
        <p:spPr>
          <a:xfrm>
            <a:off x="1964445" y="808056"/>
            <a:ext cx="2668106" cy="1111232"/>
          </a:xfrm>
        </p:spPr>
        <p:txBody>
          <a:bodyPr vert="horz" lIns="91440" tIns="45720" rIns="91440" bIns="45720" rtlCol="0">
            <a:normAutofit/>
          </a:bodyPr>
          <a:lstStyle/>
          <a:p>
            <a:pPr algn="l"/>
            <a:br>
              <a:rPr lang="en-US" sz="1800"/>
            </a:br>
            <a:r>
              <a:rPr lang="en-US" sz="1800"/>
              <a:t>Zum Begriff </a:t>
            </a:r>
            <a:r>
              <a:rPr lang="en-US" sz="1800" i="1"/>
              <a:t>Erinnerungsorte</a:t>
            </a:r>
            <a:r>
              <a:rPr lang="en-US" sz="1800"/>
              <a:t> </a:t>
            </a:r>
            <a:br>
              <a:rPr lang="en-US" sz="1800"/>
            </a:br>
            <a:endParaRPr lang="en-US" sz="1800"/>
          </a:p>
        </p:txBody>
      </p:sp>
      <p:sp>
        <p:nvSpPr>
          <p:cNvPr id="132" name="Content Placeholder 57">
            <a:extLst>
              <a:ext uri="{FF2B5EF4-FFF2-40B4-BE49-F238E27FC236}">
                <a16:creationId xmlns:a16="http://schemas.microsoft.com/office/drawing/2014/main" id="{392B4311-223C-11B3-6852-C4DC32416352}"/>
              </a:ext>
            </a:extLst>
          </p:cNvPr>
          <p:cNvSpPr>
            <a:spLocks noGrp="1"/>
          </p:cNvSpPr>
          <p:nvPr>
            <p:ph idx="1"/>
          </p:nvPr>
        </p:nvSpPr>
        <p:spPr>
          <a:xfrm>
            <a:off x="1964444" y="2052116"/>
            <a:ext cx="2664217" cy="3997828"/>
          </a:xfrm>
        </p:spPr>
        <p:txBody>
          <a:bodyPr>
            <a:normAutofit/>
          </a:bodyPr>
          <a:lstStyle/>
          <a:p>
            <a:endParaRPr lang="en-US" sz="1600"/>
          </a:p>
        </p:txBody>
      </p:sp>
      <p:pic>
        <p:nvPicPr>
          <p:cNvPr id="5" name="Inhaltsplatzhalter 4" descr="Ein Bild, das Maschine enthält.&#10;&#10;Automatisch generierte Beschreibung">
            <a:extLst>
              <a:ext uri="{FF2B5EF4-FFF2-40B4-BE49-F238E27FC236}">
                <a16:creationId xmlns:a16="http://schemas.microsoft.com/office/drawing/2014/main" id="{ED38A01B-A146-2941-A941-C5448FFC4C69}"/>
              </a:ext>
            </a:extLst>
          </p:cNvPr>
          <p:cNvPicPr>
            <a:picLocks noChangeAspect="1"/>
          </p:cNvPicPr>
          <p:nvPr/>
        </p:nvPicPr>
        <p:blipFill rotWithShape="1">
          <a:blip r:embed="rId5">
            <a:duotone>
              <a:prstClr val="black"/>
              <a:prstClr val="white"/>
            </a:duotone>
          </a:blip>
          <a:srcRect l="19760" r="28851" b="1"/>
          <a:stretch/>
        </p:blipFill>
        <p:spPr>
          <a:xfrm>
            <a:off x="5436753" y="227"/>
            <a:ext cx="5948167" cy="6858000"/>
          </a:xfrm>
          <a:prstGeom prst="rect">
            <a:avLst/>
          </a:prstGeom>
        </p:spPr>
      </p:pic>
      <p:sp>
        <p:nvSpPr>
          <p:cNvPr id="73" name="Rectangle 72">
            <a:extLst>
              <a:ext uri="{FF2B5EF4-FFF2-40B4-BE49-F238E27FC236}">
                <a16:creationId xmlns:a16="http://schemas.microsoft.com/office/drawing/2014/main" id="{2BAC6B87-C9D5-46D5-B5CD-E01626C12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24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0FD4BFDF-CA70-DD40-84AA-1F2AA5BB7035}"/>
              </a:ext>
            </a:extLst>
          </p:cNvPr>
          <p:cNvSpPr/>
          <p:nvPr/>
        </p:nvSpPr>
        <p:spPr>
          <a:xfrm>
            <a:off x="1974739" y="2052116"/>
            <a:ext cx="4901548" cy="3997828"/>
          </a:xfrm>
          <a:prstGeom prst="rect">
            <a:avLst/>
          </a:prstGeom>
        </p:spPr>
        <p:txBody>
          <a:bodyPr vert="horz" lIns="91440" tIns="45720" rIns="91440" bIns="45720" rtlCol="0" anchor="ctr">
            <a:normAutofit/>
          </a:bodyPr>
          <a:lstStyle/>
          <a:p>
            <a:pPr defTabSz="914400">
              <a:lnSpc>
                <a:spcPct val="120000"/>
              </a:lnSpc>
              <a:spcAft>
                <a:spcPts val="600"/>
              </a:spcAft>
              <a:buClr>
                <a:schemeClr val="accent6"/>
              </a:buClr>
              <a:buSzPct val="90000"/>
              <a:buFont typeface="Wingdings" panose="05000000000000000000" pitchFamily="2" charset="2"/>
              <a:buChar char="§"/>
            </a:pPr>
            <a:r>
              <a:rPr lang="en-US" dirty="0" err="1"/>
              <a:t>Erinnerungsorte</a:t>
            </a:r>
            <a:r>
              <a:rPr lang="en-US" dirty="0"/>
              <a:t> </a:t>
            </a:r>
            <a:r>
              <a:rPr lang="en-US" dirty="0" err="1"/>
              <a:t>nach</a:t>
            </a:r>
            <a:r>
              <a:rPr lang="en-US" dirty="0"/>
              <a:t> Pierre Nora </a:t>
            </a:r>
          </a:p>
          <a:p>
            <a:pPr defTabSz="914400">
              <a:lnSpc>
                <a:spcPct val="120000"/>
              </a:lnSpc>
              <a:spcAft>
                <a:spcPts val="600"/>
              </a:spcAft>
              <a:buClr>
                <a:schemeClr val="accent6"/>
              </a:buClr>
              <a:buSzPct val="90000"/>
              <a:buFont typeface="Wingdings" panose="05000000000000000000" pitchFamily="2" charset="2"/>
              <a:buChar char="§"/>
            </a:pPr>
            <a:endParaRPr lang="en-US" dirty="0"/>
          </a:p>
          <a:p>
            <a:pPr defTabSz="914400">
              <a:lnSpc>
                <a:spcPct val="120000"/>
              </a:lnSpc>
              <a:spcAft>
                <a:spcPts val="600"/>
              </a:spcAft>
              <a:buClr>
                <a:schemeClr val="accent6"/>
              </a:buClr>
              <a:buSzPct val="90000"/>
              <a:buFont typeface="Wingdings" panose="05000000000000000000" pitchFamily="2" charset="2"/>
              <a:buChar char="§"/>
            </a:pPr>
            <a:endParaRPr lang="en-US" dirty="0"/>
          </a:p>
          <a:p>
            <a:pPr defTabSz="914400">
              <a:lnSpc>
                <a:spcPct val="120000"/>
              </a:lnSpc>
              <a:spcAft>
                <a:spcPts val="600"/>
              </a:spcAft>
              <a:buClr>
                <a:schemeClr val="accent6"/>
              </a:buClr>
              <a:buSzPct val="90000"/>
              <a:buFont typeface="Wingdings" panose="05000000000000000000" pitchFamily="2" charset="2"/>
              <a:buChar char="§"/>
            </a:pPr>
            <a:r>
              <a:rPr lang="en-US" dirty="0"/>
              <a:t>Pierre </a:t>
            </a:r>
            <a:r>
              <a:rPr lang="en-US" dirty="0" err="1"/>
              <a:t>Nora:Bild</a:t>
            </a:r>
            <a:r>
              <a:rPr lang="en-US" dirty="0"/>
              <a:t>: </a:t>
            </a:r>
            <a:r>
              <a:rPr lang="en-US" dirty="0" err="1"/>
              <a:t>Garrault</a:t>
            </a:r>
            <a:r>
              <a:rPr lang="en-US" dirty="0"/>
              <a:t>/Le Figaro Magazine/</a:t>
            </a:r>
            <a:r>
              <a:rPr lang="en-US" dirty="0" err="1"/>
              <a:t>laif</a:t>
            </a:r>
            <a:r>
              <a:rPr lang="en-US" dirty="0"/>
              <a:t> </a:t>
            </a:r>
          </a:p>
        </p:txBody>
      </p:sp>
      <p:sp>
        <p:nvSpPr>
          <p:cNvPr id="93" name="Rectangle 92">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r Historiker als Intellektueller und Verlagsmann: Pierre Nora in seinem Büro im Hause Gallimard">
            <a:extLst>
              <a:ext uri="{FF2B5EF4-FFF2-40B4-BE49-F238E27FC236}">
                <a16:creationId xmlns:a16="http://schemas.microsoft.com/office/drawing/2014/main" id="{0F638C88-8036-6745-86AA-47383DEC8C6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643"/>
          <a:stretch/>
        </p:blipFill>
        <p:spPr bwMode="auto">
          <a:xfrm>
            <a:off x="7534656" y="227"/>
            <a:ext cx="46570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114046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5" name="Picture 74">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2EC8B80-DC3B-F14B-9028-5248D8830246}"/>
              </a:ext>
            </a:extLst>
          </p:cNvPr>
          <p:cNvSpPr>
            <a:spLocks noGrp="1"/>
          </p:cNvSpPr>
          <p:nvPr>
            <p:ph idx="1"/>
          </p:nvPr>
        </p:nvSpPr>
        <p:spPr>
          <a:xfrm>
            <a:off x="1969803" y="2052116"/>
            <a:ext cx="3800523" cy="3997828"/>
          </a:xfrm>
        </p:spPr>
        <p:txBody>
          <a:bodyPr>
            <a:normAutofit/>
          </a:bodyPr>
          <a:lstStyle/>
          <a:p>
            <a:pPr>
              <a:lnSpc>
                <a:spcPct val="110000"/>
              </a:lnSpc>
            </a:pPr>
            <a:r>
              <a:rPr lang="de-DE" sz="1800" dirty="0"/>
              <a:t>Über 100 namhafte Autoren und Autorinnen geistes- und sozialwissenschaftlicher Provenienz untersuchten darin 130 Topoi, in denen man – so Noras Grundannahme – des französischen Nationalgedächtnisses habhaft werden könne: von der Marseillaise über den Eiffelturm, Descartes und Verdun bis hin zum Wein (vgl. </a:t>
            </a:r>
            <a:r>
              <a:rPr lang="de-DE" sz="1800" dirty="0" err="1"/>
              <a:t>Siebenbeck</a:t>
            </a:r>
            <a:r>
              <a:rPr lang="de-DE" sz="1800" dirty="0"/>
              <a:t>, 2017 &amp; Nora, 1994)</a:t>
            </a:r>
          </a:p>
        </p:txBody>
      </p:sp>
      <p:pic>
        <p:nvPicPr>
          <p:cNvPr id="4098" name="Picture 2" descr="Gravelotte bei Metz: Ein einzigartiger Erinnerungsort des deutsch- französischen Kriegs 1870/1871 – Paris und Frankreich Blog">
            <a:extLst>
              <a:ext uri="{FF2B5EF4-FFF2-40B4-BE49-F238E27FC236}">
                <a16:creationId xmlns:a16="http://schemas.microsoft.com/office/drawing/2014/main" id="{9CE7AB7C-C93A-7947-B94E-476BA3FC63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190" r="3" b="3"/>
          <a:stretch/>
        </p:blipFill>
        <p:spPr bwMode="auto">
          <a:xfrm>
            <a:off x="6577568" y="2348779"/>
            <a:ext cx="3674398"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734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0</TotalTime>
  <Words>1016</Words>
  <Application>Microsoft Macintosh PowerPoint</Application>
  <PresentationFormat>Breitbild</PresentationFormat>
  <Paragraphs>108</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-apple-system</vt:lpstr>
      <vt:lpstr>Arial</vt:lpstr>
      <vt:lpstr>Arial</vt:lpstr>
      <vt:lpstr>MS Shell Dlg 2</vt:lpstr>
      <vt:lpstr>Wingdings</vt:lpstr>
      <vt:lpstr>Wingdings 3</vt:lpstr>
      <vt:lpstr>Madison</vt:lpstr>
      <vt:lpstr> 19-6.2023 2. Einheit  Johannes Köck   koeck@daf.lmu.de </vt:lpstr>
      <vt:lpstr>Ablauf </vt:lpstr>
      <vt:lpstr>Organisatorisches</vt:lpstr>
      <vt:lpstr>Gestaltung des Kurses</vt:lpstr>
      <vt:lpstr>Thematischer Einstieg(1) </vt:lpstr>
      <vt:lpstr>Assoziationen?</vt:lpstr>
      <vt:lpstr> Zum Begriff Erinnerungsorte  </vt:lpstr>
      <vt:lpstr>PowerPoint-Präsentation</vt:lpstr>
      <vt:lpstr>PowerPoint-Präsentation</vt:lpstr>
      <vt:lpstr>PowerPoint-Präsentation</vt:lpstr>
      <vt:lpstr>PowerPoint-Präsentation</vt:lpstr>
      <vt:lpstr>PowerPoint-Präsentation</vt:lpstr>
      <vt:lpstr>Thematischer Einstieg(2) </vt:lpstr>
      <vt:lpstr>Zuordnungsübung</vt:lpstr>
      <vt:lpstr>Zuordnungsübung </vt:lpstr>
      <vt:lpstr>PowerPoint-Präsentation</vt:lpstr>
      <vt:lpstr>PowerPoint-Präsentation</vt:lpstr>
      <vt:lpstr>PowerPoint-Präsentation</vt:lpstr>
      <vt:lpstr>PowerPoint-Präsentation</vt:lpstr>
      <vt:lpstr>Eine Bitte </vt:lpstr>
      <vt:lpstr>Weiterer Ablauf</vt:lpstr>
      <vt:lpstr>Quellen</vt:lpstr>
      <vt:lpstr>Hausaufgabe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22-03.2021 Erinnerungsorte  Jule Häußermann Johannes Köck   </dc:title>
  <dc:creator>koeckjohannesbenjamin@gmail.com</dc:creator>
  <cp:lastModifiedBy>koeckjohannesbenjamin@gmail.com</cp:lastModifiedBy>
  <cp:revision>7</cp:revision>
  <dcterms:created xsi:type="dcterms:W3CDTF">2021-03-16T15:16:28Z</dcterms:created>
  <dcterms:modified xsi:type="dcterms:W3CDTF">2023-07-19T07:39:08Z</dcterms:modified>
</cp:coreProperties>
</file>